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9f630ad990d436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59468141d5943bd"/>
  </p:sldMasterIdLst>
  <p:sldIdLst>
    <p:sldId xmlns:r="http://schemas.openxmlformats.org/officeDocument/2006/relationships" id="256" r:id="R2cc0808732804680"/>
    <p:sldId xmlns:r="http://schemas.openxmlformats.org/officeDocument/2006/relationships" id="257" r:id="R4883d4954b0c4527"/>
    <p:sldId xmlns:r="http://schemas.openxmlformats.org/officeDocument/2006/relationships" id="258" r:id="R46d9476f70fb485f"/>
    <p:sldId xmlns:r="http://schemas.openxmlformats.org/officeDocument/2006/relationships" id="259" r:id="R0c16cc9adc9f4dc8"/>
    <p:sldId xmlns:r="http://schemas.openxmlformats.org/officeDocument/2006/relationships" id="260" r:id="R4ef2f5801a2c4265"/>
    <p:sldId xmlns:r="http://schemas.openxmlformats.org/officeDocument/2006/relationships" id="261" r:id="R05c8807030ad4082"/>
    <p:sldId xmlns:r="http://schemas.openxmlformats.org/officeDocument/2006/relationships" id="262" r:id="R6bfbe10d294f406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9468141d5943bd" /><Relationship Type="http://schemas.openxmlformats.org/officeDocument/2006/relationships/slide" Target="/ppt/slides/slide1.xml" Id="R2cc0808732804680" /><Relationship Type="http://schemas.openxmlformats.org/officeDocument/2006/relationships/slide" Target="/ppt/slides/slide2.xml" Id="R4883d4954b0c4527" /><Relationship Type="http://schemas.openxmlformats.org/officeDocument/2006/relationships/slide" Target="/ppt/slides/slide3.xml" Id="R46d9476f70fb485f" /><Relationship Type="http://schemas.openxmlformats.org/officeDocument/2006/relationships/slide" Target="/ppt/slides/slide4.xml" Id="R0c16cc9adc9f4dc8" /><Relationship Type="http://schemas.openxmlformats.org/officeDocument/2006/relationships/slide" Target="/ppt/slides/slide5.xml" Id="R4ef2f5801a2c4265" /><Relationship Type="http://schemas.openxmlformats.org/officeDocument/2006/relationships/slide" Target="/ppt/slides/slide6.xml" Id="R05c8807030ad4082" /><Relationship Type="http://schemas.openxmlformats.org/officeDocument/2006/relationships/slide" Target="/ppt/slides/slide7.xml" Id="R6bfbe10d294f406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c51f409ef74fe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d8cd7a83aa482b" /><Relationship Type="http://schemas.openxmlformats.org/officeDocument/2006/relationships/theme" Target="/ppt/slideMasters/theme/theme1.xml" Id="R8cf97360948d4e9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8d8cd7a83aa482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f84eb498d448e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1f0991fe1c4da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f4abef7d0d46e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1a4a81ba86400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baa80af690497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62e2e0c88a4ab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913f15b5744fa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OM SIMONSEN MASKIN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 SIMONSEN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OM SIMONSEN MASKIN AS ble etablert [år] og holder til i Øverbygd.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 SIMONSEN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 SIMONSEN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 SIMONSEN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16 210 917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2 081 963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1 984 972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17 190 751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20 140 748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 SIMONSEN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SIMONSEN ODD MAGNAR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SIMONSEN VANJA MARIA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 SIMONSEN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Fjeldeveien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9334 Øverbygd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999 568 033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 SIMONSEN MASKIN AS</a:t>
            </a:r>
          </a:p>
        </p:txBody>
      </p:sp>
    </p:spTree>
  </p:cSld>
  <p:clrMapOvr>
    <a:masterClrMapping xmlns:a="http://schemas.openxmlformats.org/drawingml/2006/main"/>
  </p:clrMapOvr>
</p:sld>
</file>