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1467c62ec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9dc6cf1e54f67"/>
  </p:sldMasterIdLst>
  <p:sldIdLst>
    <p:sldId xmlns:r="http://schemas.openxmlformats.org/officeDocument/2006/relationships" id="256" r:id="R3c44dcdaf914496a"/>
    <p:sldId xmlns:r="http://schemas.openxmlformats.org/officeDocument/2006/relationships" id="257" r:id="R539b6e74707e4d7d"/>
    <p:sldId xmlns:r="http://schemas.openxmlformats.org/officeDocument/2006/relationships" id="258" r:id="Rd721edadd51a469f"/>
    <p:sldId xmlns:r="http://schemas.openxmlformats.org/officeDocument/2006/relationships" id="259" r:id="R76ebfaf8e3744ae4"/>
    <p:sldId xmlns:r="http://schemas.openxmlformats.org/officeDocument/2006/relationships" id="260" r:id="R6bb4228a21914c85"/>
    <p:sldId xmlns:r="http://schemas.openxmlformats.org/officeDocument/2006/relationships" id="261" r:id="Rebefb54f7c974167"/>
    <p:sldId xmlns:r="http://schemas.openxmlformats.org/officeDocument/2006/relationships" id="262" r:id="Rf2c166cc3e3a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9dc6cf1e54f67" /><Relationship Type="http://schemas.openxmlformats.org/officeDocument/2006/relationships/slide" Target="/ppt/slides/slide1.xml" Id="R3c44dcdaf914496a" /><Relationship Type="http://schemas.openxmlformats.org/officeDocument/2006/relationships/slide" Target="/ppt/slides/slide2.xml" Id="R539b6e74707e4d7d" /><Relationship Type="http://schemas.openxmlformats.org/officeDocument/2006/relationships/slide" Target="/ppt/slides/slide3.xml" Id="Rd721edadd51a469f" /><Relationship Type="http://schemas.openxmlformats.org/officeDocument/2006/relationships/slide" Target="/ppt/slides/slide4.xml" Id="R76ebfaf8e3744ae4" /><Relationship Type="http://schemas.openxmlformats.org/officeDocument/2006/relationships/slide" Target="/ppt/slides/slide5.xml" Id="R6bb4228a21914c85" /><Relationship Type="http://schemas.openxmlformats.org/officeDocument/2006/relationships/slide" Target="/ppt/slides/slide6.xml" Id="Rebefb54f7c974167" /><Relationship Type="http://schemas.openxmlformats.org/officeDocument/2006/relationships/slide" Target="/ppt/slides/slide7.xml" Id="Rf2c166cc3e3a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cbf164cb9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69c93cab45e3" /><Relationship Type="http://schemas.openxmlformats.org/officeDocument/2006/relationships/theme" Target="/ppt/slideMasters/theme/theme1.xml" Id="Rec8d2ba0c85b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e69c93cab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4e0c2b2c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60c3e3de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2421d620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70d97c14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b9d1f646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f5952804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949da9e5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ASKØY BÅT &amp; MOTOR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 BÅT &amp; MOTOR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10 937 936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2 360 101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thive@netcom.no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999 573 428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BÅT &amp; MOTOR AS</a:t>
            </a:r>
          </a:p>
        </p:txBody>
      </p:sp>
    </p:spTree>
  </p:cSld>
  <p:clrMapOvr>
    <a:masterClrMapping xmlns:a="http://schemas.openxmlformats.org/drawingml/2006/main"/>
  </p:clrMapOvr>
</p:sld>
</file>