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8cf3863eb842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7868c211ea407e"/>
  </p:sldMasterIdLst>
  <p:sldIdLst>
    <p:sldId xmlns:r="http://schemas.openxmlformats.org/officeDocument/2006/relationships" id="256" r:id="Rd28c107d9b9d4f9c"/>
    <p:sldId xmlns:r="http://schemas.openxmlformats.org/officeDocument/2006/relationships" id="257" r:id="R09c4ee0c62c74226"/>
    <p:sldId xmlns:r="http://schemas.openxmlformats.org/officeDocument/2006/relationships" id="258" r:id="R9faddff6709e4c06"/>
    <p:sldId xmlns:r="http://schemas.openxmlformats.org/officeDocument/2006/relationships" id="259" r:id="R847e3bf7c0dc4dbc"/>
    <p:sldId xmlns:r="http://schemas.openxmlformats.org/officeDocument/2006/relationships" id="260" r:id="R7f44e5a16f714953"/>
    <p:sldId xmlns:r="http://schemas.openxmlformats.org/officeDocument/2006/relationships" id="261" r:id="R69de5e2a3cd34397"/>
    <p:sldId xmlns:r="http://schemas.openxmlformats.org/officeDocument/2006/relationships" id="262" r:id="R7f8b6c04f5b74b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7868c211ea407e" /><Relationship Type="http://schemas.openxmlformats.org/officeDocument/2006/relationships/slide" Target="/ppt/slides/slide1.xml" Id="Rd28c107d9b9d4f9c" /><Relationship Type="http://schemas.openxmlformats.org/officeDocument/2006/relationships/slide" Target="/ppt/slides/slide2.xml" Id="R09c4ee0c62c74226" /><Relationship Type="http://schemas.openxmlformats.org/officeDocument/2006/relationships/slide" Target="/ppt/slides/slide3.xml" Id="R9faddff6709e4c06" /><Relationship Type="http://schemas.openxmlformats.org/officeDocument/2006/relationships/slide" Target="/ppt/slides/slide4.xml" Id="R847e3bf7c0dc4dbc" /><Relationship Type="http://schemas.openxmlformats.org/officeDocument/2006/relationships/slide" Target="/ppt/slides/slide5.xml" Id="R7f44e5a16f714953" /><Relationship Type="http://schemas.openxmlformats.org/officeDocument/2006/relationships/slide" Target="/ppt/slides/slide6.xml" Id="R69de5e2a3cd34397" /><Relationship Type="http://schemas.openxmlformats.org/officeDocument/2006/relationships/slide" Target="/ppt/slides/slide7.xml" Id="R7f8b6c04f5b74b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051d5e14044f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921fefa6314777" /><Relationship Type="http://schemas.openxmlformats.org/officeDocument/2006/relationships/theme" Target="/ppt/slideMasters/theme/theme1.xml" Id="R4ac4e62901f941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921fefa63147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2e66c3035949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96952058024c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23ef18490a4e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0febe3bf5f40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c6eab2e7714d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b38fc49564c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a8e17dae4941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ISOVENT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ISOVENT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ISOVENT AS ble etablert [år] og holder til i Måløy.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ISOVENT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ISOVENT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ISOVENT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67 287 573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5 694 494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4 224 754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5 053 219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22 850 687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ISOVENT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BASTAVIK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ISOVENT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Bastavik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6700 Måløy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999 578 837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ISOVENT AS</a:t>
            </a:r>
          </a:p>
        </p:txBody>
      </p:sp>
    </p:spTree>
  </p:cSld>
  <p:clrMapOvr>
    <a:masterClrMapping xmlns:a="http://schemas.openxmlformats.org/drawingml/2006/main"/>
  </p:clrMapOvr>
</p:sld>
</file>