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474a89e58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2d938510c4030"/>
  </p:sldMasterIdLst>
  <p:sldIdLst>
    <p:sldId xmlns:r="http://schemas.openxmlformats.org/officeDocument/2006/relationships" id="256" r:id="Rff94dbd10a8c45ac"/>
    <p:sldId xmlns:r="http://schemas.openxmlformats.org/officeDocument/2006/relationships" id="257" r:id="R8be44ea53f0340f9"/>
    <p:sldId xmlns:r="http://schemas.openxmlformats.org/officeDocument/2006/relationships" id="258" r:id="R76c393c0db31425e"/>
    <p:sldId xmlns:r="http://schemas.openxmlformats.org/officeDocument/2006/relationships" id="259" r:id="R39f3428c43934e5f"/>
    <p:sldId xmlns:r="http://schemas.openxmlformats.org/officeDocument/2006/relationships" id="260" r:id="R024c14f9e4bf4228"/>
    <p:sldId xmlns:r="http://schemas.openxmlformats.org/officeDocument/2006/relationships" id="261" r:id="R35d96bbce17e4401"/>
    <p:sldId xmlns:r="http://schemas.openxmlformats.org/officeDocument/2006/relationships" id="262" r:id="R3f6e49a94bda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2d938510c4030" /><Relationship Type="http://schemas.openxmlformats.org/officeDocument/2006/relationships/slide" Target="/ppt/slides/slide1.xml" Id="Rff94dbd10a8c45ac" /><Relationship Type="http://schemas.openxmlformats.org/officeDocument/2006/relationships/slide" Target="/ppt/slides/slide2.xml" Id="R8be44ea53f0340f9" /><Relationship Type="http://schemas.openxmlformats.org/officeDocument/2006/relationships/slide" Target="/ppt/slides/slide3.xml" Id="R76c393c0db31425e" /><Relationship Type="http://schemas.openxmlformats.org/officeDocument/2006/relationships/slide" Target="/ppt/slides/slide4.xml" Id="R39f3428c43934e5f" /><Relationship Type="http://schemas.openxmlformats.org/officeDocument/2006/relationships/slide" Target="/ppt/slides/slide5.xml" Id="R024c14f9e4bf4228" /><Relationship Type="http://schemas.openxmlformats.org/officeDocument/2006/relationships/slide" Target="/ppt/slides/slide6.xml" Id="R35d96bbce17e4401" /><Relationship Type="http://schemas.openxmlformats.org/officeDocument/2006/relationships/slide" Target="/ppt/slides/slide7.xml" Id="R3f6e49a94bda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1e5f42f7c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feb74baa4f30" /><Relationship Type="http://schemas.openxmlformats.org/officeDocument/2006/relationships/theme" Target="/ppt/slideMasters/theme/theme1.xml" Id="Re999484bf050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5feb74baa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72d001c1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4cc41bbe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7672e5d8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d4b02704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92d683b8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8fc7edad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e6afd435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EIDSVOLL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EIDSVOLL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4 020 533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6 626 493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AARHUS AALBORG AS  –  86,7 %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DEGVOLD OLAV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92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999 581 641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