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86aad70d184f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8029fa5bba4a80"/>
  </p:sldMasterIdLst>
  <p:sldIdLst>
    <p:sldId xmlns:r="http://schemas.openxmlformats.org/officeDocument/2006/relationships" id="256" r:id="R4d269584bd2249d6"/>
    <p:sldId xmlns:r="http://schemas.openxmlformats.org/officeDocument/2006/relationships" id="257" r:id="R93460a398a7a4b6e"/>
    <p:sldId xmlns:r="http://schemas.openxmlformats.org/officeDocument/2006/relationships" id="258" r:id="R50a53a41875044e0"/>
    <p:sldId xmlns:r="http://schemas.openxmlformats.org/officeDocument/2006/relationships" id="259" r:id="R7fe2a9ec85bc473a"/>
    <p:sldId xmlns:r="http://schemas.openxmlformats.org/officeDocument/2006/relationships" id="260" r:id="R032b9200381f4361"/>
    <p:sldId xmlns:r="http://schemas.openxmlformats.org/officeDocument/2006/relationships" id="261" r:id="R83d9b7b5e2904bba"/>
    <p:sldId xmlns:r="http://schemas.openxmlformats.org/officeDocument/2006/relationships" id="262" r:id="Rbf9e6638459b49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029fa5bba4a80" /><Relationship Type="http://schemas.openxmlformats.org/officeDocument/2006/relationships/slide" Target="/ppt/slides/slide1.xml" Id="R4d269584bd2249d6" /><Relationship Type="http://schemas.openxmlformats.org/officeDocument/2006/relationships/slide" Target="/ppt/slides/slide2.xml" Id="R93460a398a7a4b6e" /><Relationship Type="http://schemas.openxmlformats.org/officeDocument/2006/relationships/slide" Target="/ppt/slides/slide3.xml" Id="R50a53a41875044e0" /><Relationship Type="http://schemas.openxmlformats.org/officeDocument/2006/relationships/slide" Target="/ppt/slides/slide4.xml" Id="R7fe2a9ec85bc473a" /><Relationship Type="http://schemas.openxmlformats.org/officeDocument/2006/relationships/slide" Target="/ppt/slides/slide5.xml" Id="R032b9200381f4361" /><Relationship Type="http://schemas.openxmlformats.org/officeDocument/2006/relationships/slide" Target="/ppt/slides/slide6.xml" Id="R83d9b7b5e2904bba" /><Relationship Type="http://schemas.openxmlformats.org/officeDocument/2006/relationships/slide" Target="/ppt/slides/slide7.xml" Id="Rbf9e6638459b49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672df64f042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67190a062464f" /><Relationship Type="http://schemas.openxmlformats.org/officeDocument/2006/relationships/theme" Target="/ppt/slideMasters/theme/theme1.xml" Id="R927863bde9854e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d67190a06246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2d98891b043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7d9216e1142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4dd548a9945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a2830a4a849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9f677877c4c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b589113bd4a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46ac5db794b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FEOH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FEOH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2 466 773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9 484 671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9 527 776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BERTEL ÅNESTAD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Bertel Ånestad, Gauselveien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feoh@baanestad.no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999 583 202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FEOH INVEST AS</a:t>
            </a:r>
          </a:p>
        </p:txBody>
      </p:sp>
    </p:spTree>
  </p:cSld>
  <p:clrMapOvr>
    <a:masterClrMapping xmlns:a="http://schemas.openxmlformats.org/drawingml/2006/main"/>
  </p:clrMapOvr>
</p:sld>
</file>