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f304d2273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b908999924756"/>
  </p:sldMasterIdLst>
  <p:sldIdLst>
    <p:sldId xmlns:r="http://schemas.openxmlformats.org/officeDocument/2006/relationships" id="256" r:id="Rc5b3e6c1414e48e9"/>
    <p:sldId xmlns:r="http://schemas.openxmlformats.org/officeDocument/2006/relationships" id="257" r:id="Rbae8c136214a490a"/>
    <p:sldId xmlns:r="http://schemas.openxmlformats.org/officeDocument/2006/relationships" id="258" r:id="R6f3dab61ed87446f"/>
    <p:sldId xmlns:r="http://schemas.openxmlformats.org/officeDocument/2006/relationships" id="259" r:id="R60441396f7da460b"/>
    <p:sldId xmlns:r="http://schemas.openxmlformats.org/officeDocument/2006/relationships" id="260" r:id="R641e9feb7db746fe"/>
    <p:sldId xmlns:r="http://schemas.openxmlformats.org/officeDocument/2006/relationships" id="261" r:id="Rd27d9f2df31d46a2"/>
    <p:sldId xmlns:r="http://schemas.openxmlformats.org/officeDocument/2006/relationships" id="262" r:id="R8dcaa817e093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b908999924756" /><Relationship Type="http://schemas.openxmlformats.org/officeDocument/2006/relationships/slide" Target="/ppt/slides/slide1.xml" Id="Rc5b3e6c1414e48e9" /><Relationship Type="http://schemas.openxmlformats.org/officeDocument/2006/relationships/slide" Target="/ppt/slides/slide2.xml" Id="Rbae8c136214a490a" /><Relationship Type="http://schemas.openxmlformats.org/officeDocument/2006/relationships/slide" Target="/ppt/slides/slide3.xml" Id="R6f3dab61ed87446f" /><Relationship Type="http://schemas.openxmlformats.org/officeDocument/2006/relationships/slide" Target="/ppt/slides/slide4.xml" Id="R60441396f7da460b" /><Relationship Type="http://schemas.openxmlformats.org/officeDocument/2006/relationships/slide" Target="/ppt/slides/slide5.xml" Id="R641e9feb7db746fe" /><Relationship Type="http://schemas.openxmlformats.org/officeDocument/2006/relationships/slide" Target="/ppt/slides/slide6.xml" Id="Rd27d9f2df31d46a2" /><Relationship Type="http://schemas.openxmlformats.org/officeDocument/2006/relationships/slide" Target="/ppt/slides/slide7.xml" Id="R8dcaa817e093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05604e696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533213324ce2" /><Relationship Type="http://schemas.openxmlformats.org/officeDocument/2006/relationships/theme" Target="/ppt/slideMasters/theme/theme1.xml" Id="Rce3c968725b9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053321332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6a99048e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f2a85ad7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79665cee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d68a7f7d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e5f552f8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ea03f0ac3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7ae16ae1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SKURVE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 MASKIN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22 028 567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−608 483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06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fredrik.skurve@lyse.net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999 584 012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MASKIN AS</a:t>
            </a:r>
          </a:p>
        </p:txBody>
      </p:sp>
    </p:spTree>
  </p:cSld>
  <p:clrMapOvr>
    <a:masterClrMapping xmlns:a="http://schemas.openxmlformats.org/drawingml/2006/main"/>
  </p:clrMapOvr>
</p:sld>
</file>