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09ecb3ae34c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4700c827e84be4"/>
  </p:sldMasterIdLst>
  <p:sldIdLst>
    <p:sldId xmlns:r="http://schemas.openxmlformats.org/officeDocument/2006/relationships" id="256" r:id="R805a749d09894476"/>
    <p:sldId xmlns:r="http://schemas.openxmlformats.org/officeDocument/2006/relationships" id="257" r:id="R8880c2b4f99d4d87"/>
    <p:sldId xmlns:r="http://schemas.openxmlformats.org/officeDocument/2006/relationships" id="258" r:id="Re4cb831639054514"/>
    <p:sldId xmlns:r="http://schemas.openxmlformats.org/officeDocument/2006/relationships" id="259" r:id="R4972542a73dc48ef"/>
    <p:sldId xmlns:r="http://schemas.openxmlformats.org/officeDocument/2006/relationships" id="260" r:id="R277d6497d45b49a9"/>
    <p:sldId xmlns:r="http://schemas.openxmlformats.org/officeDocument/2006/relationships" id="261" r:id="R5295d0aa7f6948bb"/>
    <p:sldId xmlns:r="http://schemas.openxmlformats.org/officeDocument/2006/relationships" id="262" r:id="Rc057a375320340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700c827e84be4" /><Relationship Type="http://schemas.openxmlformats.org/officeDocument/2006/relationships/slide" Target="/ppt/slides/slide1.xml" Id="R805a749d09894476" /><Relationship Type="http://schemas.openxmlformats.org/officeDocument/2006/relationships/slide" Target="/ppt/slides/slide2.xml" Id="R8880c2b4f99d4d87" /><Relationship Type="http://schemas.openxmlformats.org/officeDocument/2006/relationships/slide" Target="/ppt/slides/slide3.xml" Id="Re4cb831639054514" /><Relationship Type="http://schemas.openxmlformats.org/officeDocument/2006/relationships/slide" Target="/ppt/slides/slide4.xml" Id="R4972542a73dc48ef" /><Relationship Type="http://schemas.openxmlformats.org/officeDocument/2006/relationships/slide" Target="/ppt/slides/slide5.xml" Id="R277d6497d45b49a9" /><Relationship Type="http://schemas.openxmlformats.org/officeDocument/2006/relationships/slide" Target="/ppt/slides/slide6.xml" Id="R5295d0aa7f6948bb" /><Relationship Type="http://schemas.openxmlformats.org/officeDocument/2006/relationships/slide" Target="/ppt/slides/slide7.xml" Id="Rc057a375320340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23f39b86f4a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a61f004e441e8" /><Relationship Type="http://schemas.openxmlformats.org/officeDocument/2006/relationships/theme" Target="/ppt/slideMasters/theme/theme1.xml" Id="R7f826c1472e8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3a61f004e4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abd47923d42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0abf63964b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e8fd4dee14c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09247851144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a4db3709a41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7af2d61a442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9a1a42d26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NORD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NORD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NORD BIL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NORD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NORD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NORD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34 540 747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2 604 089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3 136 467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17 446 599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NORD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NORD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Åsamyrane 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999 589 065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NORD BIL AS</a:t>
            </a:r>
          </a:p>
        </p:txBody>
      </p:sp>
    </p:spTree>
  </p:cSld>
  <p:clrMapOvr>
    <a:masterClrMapping xmlns:a="http://schemas.openxmlformats.org/drawingml/2006/main"/>
  </p:clrMapOvr>
</p:sld>
</file>