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98bd783ef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6f5a04ecb4ccb"/>
  </p:sldMasterIdLst>
  <p:sldIdLst>
    <p:sldId xmlns:r="http://schemas.openxmlformats.org/officeDocument/2006/relationships" id="256" r:id="R4bddd1df7a0d4edc"/>
    <p:sldId xmlns:r="http://schemas.openxmlformats.org/officeDocument/2006/relationships" id="257" r:id="R2d1fe5351bca4b6f"/>
    <p:sldId xmlns:r="http://schemas.openxmlformats.org/officeDocument/2006/relationships" id="258" r:id="R49b87d42f15f47b2"/>
    <p:sldId xmlns:r="http://schemas.openxmlformats.org/officeDocument/2006/relationships" id="259" r:id="Rdb3cc49c791040f9"/>
    <p:sldId xmlns:r="http://schemas.openxmlformats.org/officeDocument/2006/relationships" id="260" r:id="R0269c4d84ee847fa"/>
    <p:sldId xmlns:r="http://schemas.openxmlformats.org/officeDocument/2006/relationships" id="261" r:id="Rfe66d6b4036c40b4"/>
    <p:sldId xmlns:r="http://schemas.openxmlformats.org/officeDocument/2006/relationships" id="262" r:id="Rf2a50db8311d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6f5a04ecb4ccb" /><Relationship Type="http://schemas.openxmlformats.org/officeDocument/2006/relationships/slide" Target="/ppt/slides/slide1.xml" Id="R4bddd1df7a0d4edc" /><Relationship Type="http://schemas.openxmlformats.org/officeDocument/2006/relationships/slide" Target="/ppt/slides/slide2.xml" Id="R2d1fe5351bca4b6f" /><Relationship Type="http://schemas.openxmlformats.org/officeDocument/2006/relationships/slide" Target="/ppt/slides/slide3.xml" Id="R49b87d42f15f47b2" /><Relationship Type="http://schemas.openxmlformats.org/officeDocument/2006/relationships/slide" Target="/ppt/slides/slide4.xml" Id="Rdb3cc49c791040f9" /><Relationship Type="http://schemas.openxmlformats.org/officeDocument/2006/relationships/slide" Target="/ppt/slides/slide5.xml" Id="R0269c4d84ee847fa" /><Relationship Type="http://schemas.openxmlformats.org/officeDocument/2006/relationships/slide" Target="/ppt/slides/slide6.xml" Id="Rfe66d6b4036c40b4" /><Relationship Type="http://schemas.openxmlformats.org/officeDocument/2006/relationships/slide" Target="/ppt/slides/slide7.xml" Id="Rf2a50db8311d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c179720d9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d0ee88c94c69" /><Relationship Type="http://schemas.openxmlformats.org/officeDocument/2006/relationships/theme" Target="/ppt/slideMasters/theme/theme1.xml" Id="R80ac6cc8efde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ed0ee88c9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28d00782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374666a1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ec866924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e843e338d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2d73d1b3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57d83f1e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a41cc7b8a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KALS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1 915 742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 KJELL ARNE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KALS AS</a:t>
            </a:r>
          </a:p>
        </p:txBody>
      </p:sp>
    </p:spTree>
  </p:cSld>
  <p:clrMapOvr>
    <a:masterClrMapping xmlns:a="http://schemas.openxmlformats.org/drawingml/2006/main"/>
  </p:clrMapOvr>
</p:sld>
</file>