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8051ac232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736bf09034a94"/>
  </p:sldMasterIdLst>
  <p:sldIdLst>
    <p:sldId xmlns:r="http://schemas.openxmlformats.org/officeDocument/2006/relationships" id="256" r:id="Ree1135ea1e034b59"/>
    <p:sldId xmlns:r="http://schemas.openxmlformats.org/officeDocument/2006/relationships" id="257" r:id="R669b80031dd14fba"/>
    <p:sldId xmlns:r="http://schemas.openxmlformats.org/officeDocument/2006/relationships" id="258" r:id="Ra91f1bed5b1446f8"/>
    <p:sldId xmlns:r="http://schemas.openxmlformats.org/officeDocument/2006/relationships" id="259" r:id="R9fafa325b382427c"/>
    <p:sldId xmlns:r="http://schemas.openxmlformats.org/officeDocument/2006/relationships" id="260" r:id="R1825b1131c0f4a31"/>
    <p:sldId xmlns:r="http://schemas.openxmlformats.org/officeDocument/2006/relationships" id="261" r:id="R466cc26967e6497c"/>
    <p:sldId xmlns:r="http://schemas.openxmlformats.org/officeDocument/2006/relationships" id="262" r:id="R090a78778d564d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736bf09034a94" /><Relationship Type="http://schemas.openxmlformats.org/officeDocument/2006/relationships/slide" Target="/ppt/slides/slide1.xml" Id="Ree1135ea1e034b59" /><Relationship Type="http://schemas.openxmlformats.org/officeDocument/2006/relationships/slide" Target="/ppt/slides/slide2.xml" Id="R669b80031dd14fba" /><Relationship Type="http://schemas.openxmlformats.org/officeDocument/2006/relationships/slide" Target="/ppt/slides/slide3.xml" Id="Ra91f1bed5b1446f8" /><Relationship Type="http://schemas.openxmlformats.org/officeDocument/2006/relationships/slide" Target="/ppt/slides/slide4.xml" Id="R9fafa325b382427c" /><Relationship Type="http://schemas.openxmlformats.org/officeDocument/2006/relationships/slide" Target="/ppt/slides/slide5.xml" Id="R1825b1131c0f4a31" /><Relationship Type="http://schemas.openxmlformats.org/officeDocument/2006/relationships/slide" Target="/ppt/slides/slide6.xml" Id="R466cc26967e6497c" /><Relationship Type="http://schemas.openxmlformats.org/officeDocument/2006/relationships/slide" Target="/ppt/slides/slide7.xml" Id="R090a78778d564d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79f3ba8d9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9fcbe232e4822" /><Relationship Type="http://schemas.openxmlformats.org/officeDocument/2006/relationships/theme" Target="/ppt/slideMasters/theme/theme1.xml" Id="Rc8b3d69b4226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9fcbe232e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ac8af14d9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9192ce3f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22b65d60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71e760e5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a00f45726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80d65673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dc37a1b8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8 023 006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 CARL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1448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999 589 537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 AS</a:t>
            </a:r>
          </a:p>
        </p:txBody>
      </p:sp>
    </p:spTree>
  </p:cSld>
  <p:clrMapOvr>
    <a:masterClrMapping xmlns:a="http://schemas.openxmlformats.org/drawingml/2006/main"/>
  </p:clrMapOvr>
</p:sld>
</file>