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9d94e34af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4c043e4f24fdf"/>
  </p:sldMasterIdLst>
  <p:sldIdLst>
    <p:sldId xmlns:r="http://schemas.openxmlformats.org/officeDocument/2006/relationships" id="256" r:id="R1781efe446a74401"/>
    <p:sldId xmlns:r="http://schemas.openxmlformats.org/officeDocument/2006/relationships" id="257" r:id="R07c6f06192964db0"/>
    <p:sldId xmlns:r="http://schemas.openxmlformats.org/officeDocument/2006/relationships" id="258" r:id="R22c6fe2b9e4e4c05"/>
    <p:sldId xmlns:r="http://schemas.openxmlformats.org/officeDocument/2006/relationships" id="259" r:id="R230b3e32531f48b2"/>
    <p:sldId xmlns:r="http://schemas.openxmlformats.org/officeDocument/2006/relationships" id="260" r:id="R01a6794fee0d4db7"/>
    <p:sldId xmlns:r="http://schemas.openxmlformats.org/officeDocument/2006/relationships" id="261" r:id="Rde9fccef10ef4c5b"/>
    <p:sldId xmlns:r="http://schemas.openxmlformats.org/officeDocument/2006/relationships" id="262" r:id="Ra323b33a587044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4c043e4f24fdf" /><Relationship Type="http://schemas.openxmlformats.org/officeDocument/2006/relationships/slide" Target="/ppt/slides/slide1.xml" Id="R1781efe446a74401" /><Relationship Type="http://schemas.openxmlformats.org/officeDocument/2006/relationships/slide" Target="/ppt/slides/slide2.xml" Id="R07c6f06192964db0" /><Relationship Type="http://schemas.openxmlformats.org/officeDocument/2006/relationships/slide" Target="/ppt/slides/slide3.xml" Id="R22c6fe2b9e4e4c05" /><Relationship Type="http://schemas.openxmlformats.org/officeDocument/2006/relationships/slide" Target="/ppt/slides/slide4.xml" Id="R230b3e32531f48b2" /><Relationship Type="http://schemas.openxmlformats.org/officeDocument/2006/relationships/slide" Target="/ppt/slides/slide5.xml" Id="R01a6794fee0d4db7" /><Relationship Type="http://schemas.openxmlformats.org/officeDocument/2006/relationships/slide" Target="/ppt/slides/slide6.xml" Id="Rde9fccef10ef4c5b" /><Relationship Type="http://schemas.openxmlformats.org/officeDocument/2006/relationships/slide" Target="/ppt/slides/slide7.xml" Id="Ra323b33a587044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acc900acf40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c4ede356f4e04" /><Relationship Type="http://schemas.openxmlformats.org/officeDocument/2006/relationships/theme" Target="/ppt/slideMasters/theme/theme1.xml" Id="Rb964cb2efa58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1c4ede356f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61bb8304a4a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7352f19c240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1f93e0722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f5b7f741a40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6d22a00ac4d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c7dddd43546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cdd87409a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 INVEST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3 099 194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 JOAKIM HATLING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Eco Finans Fredrikstad AS, Stabburveien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999 591 132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INVEST AS</a:t>
            </a:r>
          </a:p>
        </p:txBody>
      </p:sp>
    </p:spTree>
  </p:cSld>
  <p:clrMapOvr>
    <a:masterClrMapping xmlns:a="http://schemas.openxmlformats.org/drawingml/2006/main"/>
  </p:clrMapOvr>
</p:sld>
</file>