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9ec1222fa84f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f3638b012f42da"/>
  </p:sldMasterIdLst>
  <p:sldIdLst>
    <p:sldId xmlns:r="http://schemas.openxmlformats.org/officeDocument/2006/relationships" id="256" r:id="R5df1739ac7b34d49"/>
    <p:sldId xmlns:r="http://schemas.openxmlformats.org/officeDocument/2006/relationships" id="257" r:id="R6a712f5f02de4db8"/>
    <p:sldId xmlns:r="http://schemas.openxmlformats.org/officeDocument/2006/relationships" id="258" r:id="R7cc7f959c5994c45"/>
    <p:sldId xmlns:r="http://schemas.openxmlformats.org/officeDocument/2006/relationships" id="259" r:id="Rb09481c43bc041ae"/>
    <p:sldId xmlns:r="http://schemas.openxmlformats.org/officeDocument/2006/relationships" id="260" r:id="R66a1f06aa1f449e0"/>
    <p:sldId xmlns:r="http://schemas.openxmlformats.org/officeDocument/2006/relationships" id="261" r:id="Rc229eb255a2449e2"/>
    <p:sldId xmlns:r="http://schemas.openxmlformats.org/officeDocument/2006/relationships" id="262" r:id="Rbe11fe15612b49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3638b012f42da" /><Relationship Type="http://schemas.openxmlformats.org/officeDocument/2006/relationships/slide" Target="/ppt/slides/slide1.xml" Id="R5df1739ac7b34d49" /><Relationship Type="http://schemas.openxmlformats.org/officeDocument/2006/relationships/slide" Target="/ppt/slides/slide2.xml" Id="R6a712f5f02de4db8" /><Relationship Type="http://schemas.openxmlformats.org/officeDocument/2006/relationships/slide" Target="/ppt/slides/slide3.xml" Id="R7cc7f959c5994c45" /><Relationship Type="http://schemas.openxmlformats.org/officeDocument/2006/relationships/slide" Target="/ppt/slides/slide4.xml" Id="Rb09481c43bc041ae" /><Relationship Type="http://schemas.openxmlformats.org/officeDocument/2006/relationships/slide" Target="/ppt/slides/slide5.xml" Id="R66a1f06aa1f449e0" /><Relationship Type="http://schemas.openxmlformats.org/officeDocument/2006/relationships/slide" Target="/ppt/slides/slide6.xml" Id="Rc229eb255a2449e2" /><Relationship Type="http://schemas.openxmlformats.org/officeDocument/2006/relationships/slide" Target="/ppt/slides/slide7.xml" Id="Rbe11fe15612b49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5982e4fa7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0005250874f57" /><Relationship Type="http://schemas.openxmlformats.org/officeDocument/2006/relationships/theme" Target="/ppt/slideMasters/theme/theme1.xml" Id="R24acaf143e27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0005250874f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6bcbd7612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d00215f424d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4e615f0245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9f0db099245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147a019d7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dd44ad4042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5ed8db267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RØRINOR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RØRINOR AS ble etablert [år] og holder til i Straumsbukta.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5 830 291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−727 671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3 721 781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OLE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Leirstrandvegen 1233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9106 Straumsbukta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999 600 034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RØRINOR AS</a:t>
            </a:r>
          </a:p>
        </p:txBody>
      </p:sp>
    </p:spTree>
  </p:cSld>
  <p:clrMapOvr>
    <a:masterClrMapping xmlns:a="http://schemas.openxmlformats.org/drawingml/2006/main"/>
  </p:clrMapOvr>
</p:sld>
</file>