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a73bfb02d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91aab17ad4fbd"/>
  </p:sldMasterIdLst>
  <p:sldIdLst>
    <p:sldId xmlns:r="http://schemas.openxmlformats.org/officeDocument/2006/relationships" id="256" r:id="R7377633b7f244184"/>
    <p:sldId xmlns:r="http://schemas.openxmlformats.org/officeDocument/2006/relationships" id="257" r:id="R743f4278c916401a"/>
    <p:sldId xmlns:r="http://schemas.openxmlformats.org/officeDocument/2006/relationships" id="258" r:id="R0ba90f15c3bc4948"/>
    <p:sldId xmlns:r="http://schemas.openxmlformats.org/officeDocument/2006/relationships" id="259" r:id="Ra1a6aa03e4ec4384"/>
    <p:sldId xmlns:r="http://schemas.openxmlformats.org/officeDocument/2006/relationships" id="260" r:id="R648c663d95844d11"/>
    <p:sldId xmlns:r="http://schemas.openxmlformats.org/officeDocument/2006/relationships" id="261" r:id="R5b5a5c4b85ac4ddf"/>
    <p:sldId xmlns:r="http://schemas.openxmlformats.org/officeDocument/2006/relationships" id="262" r:id="R150b659e42a6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91aab17ad4fbd" /><Relationship Type="http://schemas.openxmlformats.org/officeDocument/2006/relationships/slide" Target="/ppt/slides/slide1.xml" Id="R7377633b7f244184" /><Relationship Type="http://schemas.openxmlformats.org/officeDocument/2006/relationships/slide" Target="/ppt/slides/slide2.xml" Id="R743f4278c916401a" /><Relationship Type="http://schemas.openxmlformats.org/officeDocument/2006/relationships/slide" Target="/ppt/slides/slide3.xml" Id="R0ba90f15c3bc4948" /><Relationship Type="http://schemas.openxmlformats.org/officeDocument/2006/relationships/slide" Target="/ppt/slides/slide4.xml" Id="Ra1a6aa03e4ec4384" /><Relationship Type="http://schemas.openxmlformats.org/officeDocument/2006/relationships/slide" Target="/ppt/slides/slide5.xml" Id="R648c663d95844d11" /><Relationship Type="http://schemas.openxmlformats.org/officeDocument/2006/relationships/slide" Target="/ppt/slides/slide6.xml" Id="R5b5a5c4b85ac4ddf" /><Relationship Type="http://schemas.openxmlformats.org/officeDocument/2006/relationships/slide" Target="/ppt/slides/slide7.xml" Id="R150b659e42a6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9fcbb1c70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f74cc0b64458" /><Relationship Type="http://schemas.openxmlformats.org/officeDocument/2006/relationships/theme" Target="/ppt/slideMasters/theme/theme1.xml" Id="Rd586bd8afff3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d9f74cc0b6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ee3209a1a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3550fc3d641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4c7b67537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221bd863a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29a3d9b274e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fd15b764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25bcc0a9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STÅLE VIKE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STÅLE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STÅLE VIKE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STÅLE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STÅLE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STÅLE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6 457 601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STÅLE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 BJØRN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STÅLE VIKE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Tokvamsvegen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999 600 247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STÅLE VIKE AS</a:t>
            </a:r>
          </a:p>
        </p:txBody>
      </p:sp>
    </p:spTree>
  </p:cSld>
  <p:clrMapOvr>
    <a:masterClrMapping xmlns:a="http://schemas.openxmlformats.org/drawingml/2006/main"/>
  </p:clrMapOvr>
</p:sld>
</file>