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87290a768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47751ca394651"/>
  </p:sldMasterIdLst>
  <p:sldIdLst>
    <p:sldId xmlns:r="http://schemas.openxmlformats.org/officeDocument/2006/relationships" id="256" r:id="Rd441bf215f2b40f0"/>
    <p:sldId xmlns:r="http://schemas.openxmlformats.org/officeDocument/2006/relationships" id="257" r:id="R76326b2c1eae423c"/>
    <p:sldId xmlns:r="http://schemas.openxmlformats.org/officeDocument/2006/relationships" id="258" r:id="Re4a9cdb1b11f402e"/>
    <p:sldId xmlns:r="http://schemas.openxmlformats.org/officeDocument/2006/relationships" id="259" r:id="Rd3cfd31b742242cd"/>
    <p:sldId xmlns:r="http://schemas.openxmlformats.org/officeDocument/2006/relationships" id="260" r:id="R245a37fb588c4eba"/>
    <p:sldId xmlns:r="http://schemas.openxmlformats.org/officeDocument/2006/relationships" id="261" r:id="Re90a32eab72d4506"/>
    <p:sldId xmlns:r="http://schemas.openxmlformats.org/officeDocument/2006/relationships" id="262" r:id="R0f4ee42de5dd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47751ca394651" /><Relationship Type="http://schemas.openxmlformats.org/officeDocument/2006/relationships/slide" Target="/ppt/slides/slide1.xml" Id="Rd441bf215f2b40f0" /><Relationship Type="http://schemas.openxmlformats.org/officeDocument/2006/relationships/slide" Target="/ppt/slides/slide2.xml" Id="R76326b2c1eae423c" /><Relationship Type="http://schemas.openxmlformats.org/officeDocument/2006/relationships/slide" Target="/ppt/slides/slide3.xml" Id="Re4a9cdb1b11f402e" /><Relationship Type="http://schemas.openxmlformats.org/officeDocument/2006/relationships/slide" Target="/ppt/slides/slide4.xml" Id="Rd3cfd31b742242cd" /><Relationship Type="http://schemas.openxmlformats.org/officeDocument/2006/relationships/slide" Target="/ppt/slides/slide5.xml" Id="R245a37fb588c4eba" /><Relationship Type="http://schemas.openxmlformats.org/officeDocument/2006/relationships/slide" Target="/ppt/slides/slide6.xml" Id="Re90a32eab72d4506" /><Relationship Type="http://schemas.openxmlformats.org/officeDocument/2006/relationships/slide" Target="/ppt/slides/slide7.xml" Id="R0f4ee42de5dd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a5e239f0e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a97fe21fc43b1" /><Relationship Type="http://schemas.openxmlformats.org/officeDocument/2006/relationships/theme" Target="/ppt/slideMasters/theme/theme1.xml" Id="R0fa170adcd0b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a97fe21fc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39772452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c92c21269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1956271b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ecedfea1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e6db553d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c4b079b5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1b0ac8c0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ELEKTRO-TEKNIKK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ELEKTRO-TEKNIKK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elektro-teknikk@norwork.no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www.elektro-teknikk.no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ELEKTRO-TEKNIKK AS</a:t>
            </a:r>
          </a:p>
        </p:txBody>
      </p:sp>
    </p:spTree>
  </p:cSld>
  <p:clrMapOvr>
    <a:masterClrMapping xmlns:a="http://schemas.openxmlformats.org/drawingml/2006/main"/>
  </p:clrMapOvr>
</p:sld>
</file>