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3d6f10e85a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6bfbe69f042ee"/>
  </p:sldMasterIdLst>
  <p:sldIdLst>
    <p:sldId xmlns:r="http://schemas.openxmlformats.org/officeDocument/2006/relationships" id="256" r:id="Rfe2e9d2676454cf4"/>
    <p:sldId xmlns:r="http://schemas.openxmlformats.org/officeDocument/2006/relationships" id="257" r:id="Rad7ee6d318b148a2"/>
    <p:sldId xmlns:r="http://schemas.openxmlformats.org/officeDocument/2006/relationships" id="258" r:id="Rc0401f3f348d4a22"/>
    <p:sldId xmlns:r="http://schemas.openxmlformats.org/officeDocument/2006/relationships" id="259" r:id="Rf9fb72d56a094762"/>
    <p:sldId xmlns:r="http://schemas.openxmlformats.org/officeDocument/2006/relationships" id="260" r:id="Rcc5a4408c7ad4006"/>
    <p:sldId xmlns:r="http://schemas.openxmlformats.org/officeDocument/2006/relationships" id="261" r:id="Rafb98f9cce7e4f35"/>
    <p:sldId xmlns:r="http://schemas.openxmlformats.org/officeDocument/2006/relationships" id="262" r:id="Rd753946b901849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6bfbe69f042ee" /><Relationship Type="http://schemas.openxmlformats.org/officeDocument/2006/relationships/slide" Target="/ppt/slides/slide1.xml" Id="Rfe2e9d2676454cf4" /><Relationship Type="http://schemas.openxmlformats.org/officeDocument/2006/relationships/slide" Target="/ppt/slides/slide2.xml" Id="Rad7ee6d318b148a2" /><Relationship Type="http://schemas.openxmlformats.org/officeDocument/2006/relationships/slide" Target="/ppt/slides/slide3.xml" Id="Rc0401f3f348d4a22" /><Relationship Type="http://schemas.openxmlformats.org/officeDocument/2006/relationships/slide" Target="/ppt/slides/slide4.xml" Id="Rf9fb72d56a094762" /><Relationship Type="http://schemas.openxmlformats.org/officeDocument/2006/relationships/slide" Target="/ppt/slides/slide5.xml" Id="Rcc5a4408c7ad4006" /><Relationship Type="http://schemas.openxmlformats.org/officeDocument/2006/relationships/slide" Target="/ppt/slides/slide6.xml" Id="Rafb98f9cce7e4f35" /><Relationship Type="http://schemas.openxmlformats.org/officeDocument/2006/relationships/slide" Target="/ppt/slides/slide7.xml" Id="Rd753946b901849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a4999ea68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9f6854d3f436e" /><Relationship Type="http://schemas.openxmlformats.org/officeDocument/2006/relationships/theme" Target="/ppt/slideMasters/theme/theme1.xml" Id="R23b207998635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59f6854d3f43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a54d6fdfd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1b2356c2643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680015c0a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58a11d4a946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f36125461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6546c2e2544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23ca7eeb947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FRODE LAUVNES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LAUVNES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FRODE LAUVNES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LAUVNES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LAUVNES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LAUVNES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6 031 865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282 959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3 389 939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LAUVNES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LAUVNES FRODE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VENNESLAND JAN EINAR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LAUVNES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Vatneveien 270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999 600 808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LAUVNES AS</a:t>
            </a:r>
          </a:p>
        </p:txBody>
      </p:sp>
    </p:spTree>
  </p:cSld>
  <p:clrMapOvr>
    <a:masterClrMapping xmlns:a="http://schemas.openxmlformats.org/drawingml/2006/main"/>
  </p:clrMapOvr>
</p:sld>
</file>