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9e7db501b4b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b58b73ad9411b"/>
  </p:sldMasterIdLst>
  <p:sldIdLst>
    <p:sldId xmlns:r="http://schemas.openxmlformats.org/officeDocument/2006/relationships" id="256" r:id="R932fd20747664577"/>
    <p:sldId xmlns:r="http://schemas.openxmlformats.org/officeDocument/2006/relationships" id="257" r:id="Rda03829fe59e4875"/>
    <p:sldId xmlns:r="http://schemas.openxmlformats.org/officeDocument/2006/relationships" id="258" r:id="Rb0aa935e077b498d"/>
    <p:sldId xmlns:r="http://schemas.openxmlformats.org/officeDocument/2006/relationships" id="259" r:id="R545b16ee3c3e4be3"/>
    <p:sldId xmlns:r="http://schemas.openxmlformats.org/officeDocument/2006/relationships" id="260" r:id="R3f6bc25fd9f14413"/>
    <p:sldId xmlns:r="http://schemas.openxmlformats.org/officeDocument/2006/relationships" id="261" r:id="Rd3ff2765fb8c44ec"/>
    <p:sldId xmlns:r="http://schemas.openxmlformats.org/officeDocument/2006/relationships" id="262" r:id="Ra9eaaec2aacd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b58b73ad9411b" /><Relationship Type="http://schemas.openxmlformats.org/officeDocument/2006/relationships/slide" Target="/ppt/slides/slide1.xml" Id="R932fd20747664577" /><Relationship Type="http://schemas.openxmlformats.org/officeDocument/2006/relationships/slide" Target="/ppt/slides/slide2.xml" Id="Rda03829fe59e4875" /><Relationship Type="http://schemas.openxmlformats.org/officeDocument/2006/relationships/slide" Target="/ppt/slides/slide3.xml" Id="Rb0aa935e077b498d" /><Relationship Type="http://schemas.openxmlformats.org/officeDocument/2006/relationships/slide" Target="/ppt/slides/slide4.xml" Id="R545b16ee3c3e4be3" /><Relationship Type="http://schemas.openxmlformats.org/officeDocument/2006/relationships/slide" Target="/ppt/slides/slide5.xml" Id="R3f6bc25fd9f14413" /><Relationship Type="http://schemas.openxmlformats.org/officeDocument/2006/relationships/slide" Target="/ppt/slides/slide6.xml" Id="Rd3ff2765fb8c44ec" /><Relationship Type="http://schemas.openxmlformats.org/officeDocument/2006/relationships/slide" Target="/ppt/slides/slide7.xml" Id="Ra9eaaec2aacd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96a15c400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5fb6e006842d3" /><Relationship Type="http://schemas.openxmlformats.org/officeDocument/2006/relationships/theme" Target="/ppt/slideMasters/theme/theme1.xml" Id="R9d1f27ca33d3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5fb6e0068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1abaefcf9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f43316a71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82359aa4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c6325c5e2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34d5cc700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f525f471a46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53507a310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