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1cf5502a3145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60a0144f6743bd"/>
  </p:sldMasterIdLst>
  <p:sldIdLst>
    <p:sldId xmlns:r="http://schemas.openxmlformats.org/officeDocument/2006/relationships" id="256" r:id="Re324887c12634532"/>
    <p:sldId xmlns:r="http://schemas.openxmlformats.org/officeDocument/2006/relationships" id="257" r:id="R2c7e66b819144ceb"/>
    <p:sldId xmlns:r="http://schemas.openxmlformats.org/officeDocument/2006/relationships" id="258" r:id="Rfb8a847e236a4cb0"/>
    <p:sldId xmlns:r="http://schemas.openxmlformats.org/officeDocument/2006/relationships" id="259" r:id="R2d0c8299ce824a71"/>
    <p:sldId xmlns:r="http://schemas.openxmlformats.org/officeDocument/2006/relationships" id="260" r:id="R2b65f0f142a049b9"/>
    <p:sldId xmlns:r="http://schemas.openxmlformats.org/officeDocument/2006/relationships" id="261" r:id="R21b225b4cecf4901"/>
    <p:sldId xmlns:r="http://schemas.openxmlformats.org/officeDocument/2006/relationships" id="262" r:id="R1c7775a40d3c41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60a0144f6743bd" /><Relationship Type="http://schemas.openxmlformats.org/officeDocument/2006/relationships/slide" Target="/ppt/slides/slide1.xml" Id="Re324887c12634532" /><Relationship Type="http://schemas.openxmlformats.org/officeDocument/2006/relationships/slide" Target="/ppt/slides/slide2.xml" Id="R2c7e66b819144ceb" /><Relationship Type="http://schemas.openxmlformats.org/officeDocument/2006/relationships/slide" Target="/ppt/slides/slide3.xml" Id="Rfb8a847e236a4cb0" /><Relationship Type="http://schemas.openxmlformats.org/officeDocument/2006/relationships/slide" Target="/ppt/slides/slide4.xml" Id="R2d0c8299ce824a71" /><Relationship Type="http://schemas.openxmlformats.org/officeDocument/2006/relationships/slide" Target="/ppt/slides/slide5.xml" Id="R2b65f0f142a049b9" /><Relationship Type="http://schemas.openxmlformats.org/officeDocument/2006/relationships/slide" Target="/ppt/slides/slide6.xml" Id="R21b225b4cecf4901" /><Relationship Type="http://schemas.openxmlformats.org/officeDocument/2006/relationships/slide" Target="/ppt/slides/slide7.xml" Id="R1c7775a40d3c41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8b48f2a8f64c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f09eacdeb4aa4" /><Relationship Type="http://schemas.openxmlformats.org/officeDocument/2006/relationships/theme" Target="/ppt/slideMasters/theme/theme1.xml" Id="R593305ea8a8b4e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ef09eacdeb4a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2b39c9b5a4b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3fd95660e44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51a760ae341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9edde71854b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37b9d1c3945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c09c5b22c44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c657032db41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IRPA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IRPA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IRPA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IRPA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IRPA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IRPA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3 104 819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340 679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2 559 416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IRPA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HOURGLASS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KYBER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WILLIKSEN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IRPA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Hovsveien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1769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17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post@irpa.no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www.irpa.no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999 609 384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IRPA AS</a:t>
            </a:r>
          </a:p>
        </p:txBody>
      </p:sp>
    </p:spTree>
  </p:cSld>
  <p:clrMapOvr>
    <a:masterClrMapping xmlns:a="http://schemas.openxmlformats.org/drawingml/2006/main"/>
  </p:clrMapOvr>
</p:sld>
</file>