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36efcb328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e6cc737ea047e7"/>
  </p:sldMasterIdLst>
  <p:sldIdLst>
    <p:sldId xmlns:r="http://schemas.openxmlformats.org/officeDocument/2006/relationships" id="256" r:id="R46a30113dbc3433b"/>
    <p:sldId xmlns:r="http://schemas.openxmlformats.org/officeDocument/2006/relationships" id="257" r:id="R3868112122d54df0"/>
    <p:sldId xmlns:r="http://schemas.openxmlformats.org/officeDocument/2006/relationships" id="258" r:id="Rbafcad4002bd4a55"/>
    <p:sldId xmlns:r="http://schemas.openxmlformats.org/officeDocument/2006/relationships" id="259" r:id="Raadbff9e0b0e4e9c"/>
    <p:sldId xmlns:r="http://schemas.openxmlformats.org/officeDocument/2006/relationships" id="260" r:id="Ra6f436f8f2694505"/>
    <p:sldId xmlns:r="http://schemas.openxmlformats.org/officeDocument/2006/relationships" id="261" r:id="R0e0058786fce4ccb"/>
    <p:sldId xmlns:r="http://schemas.openxmlformats.org/officeDocument/2006/relationships" id="262" r:id="R79fd1f73a6de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6cc737ea047e7" /><Relationship Type="http://schemas.openxmlformats.org/officeDocument/2006/relationships/slide" Target="/ppt/slides/slide1.xml" Id="R46a30113dbc3433b" /><Relationship Type="http://schemas.openxmlformats.org/officeDocument/2006/relationships/slide" Target="/ppt/slides/slide2.xml" Id="R3868112122d54df0" /><Relationship Type="http://schemas.openxmlformats.org/officeDocument/2006/relationships/slide" Target="/ppt/slides/slide3.xml" Id="Rbafcad4002bd4a55" /><Relationship Type="http://schemas.openxmlformats.org/officeDocument/2006/relationships/slide" Target="/ppt/slides/slide4.xml" Id="Raadbff9e0b0e4e9c" /><Relationship Type="http://schemas.openxmlformats.org/officeDocument/2006/relationships/slide" Target="/ppt/slides/slide5.xml" Id="Ra6f436f8f2694505" /><Relationship Type="http://schemas.openxmlformats.org/officeDocument/2006/relationships/slide" Target="/ppt/slides/slide6.xml" Id="R0e0058786fce4ccb" /><Relationship Type="http://schemas.openxmlformats.org/officeDocument/2006/relationships/slide" Target="/ppt/slides/slide7.xml" Id="R79fd1f73a6de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d5085c3be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c866343bc4a6e" /><Relationship Type="http://schemas.openxmlformats.org/officeDocument/2006/relationships/theme" Target="/ppt/slideMasters/theme/theme1.xml" Id="Ra644bf21566c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c866343bc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2fdab1087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e3e7ac5d6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eb24e3acb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544cf59c1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26cf6752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715d7ac61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5adf151f2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BYGG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62 512 802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8 279 069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6 807 247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24 096 621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38 753 181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HAUGRØNNING THOMAS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SKOTNES MARIUS ENGEN  –  31,6 %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BYGG AS  –  21,1 %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65 31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post@bnbygg.as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www.bnbygg.as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999 610 137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BYGG AS</a:t>
            </a:r>
          </a:p>
        </p:txBody>
      </p:sp>
    </p:spTree>
  </p:cSld>
  <p:clrMapOvr>
    <a:masterClrMapping xmlns:a="http://schemas.openxmlformats.org/drawingml/2006/main"/>
  </p:clrMapOvr>
</p:sld>
</file>