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e71789c6714a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218c9daf80461d"/>
  </p:sldMasterIdLst>
  <p:sldIdLst>
    <p:sldId xmlns:r="http://schemas.openxmlformats.org/officeDocument/2006/relationships" id="256" r:id="Raaff05ab9067417d"/>
    <p:sldId xmlns:r="http://schemas.openxmlformats.org/officeDocument/2006/relationships" id="257" r:id="Rc00da5c674564534"/>
    <p:sldId xmlns:r="http://schemas.openxmlformats.org/officeDocument/2006/relationships" id="258" r:id="R53de492aa5d6473c"/>
    <p:sldId xmlns:r="http://schemas.openxmlformats.org/officeDocument/2006/relationships" id="259" r:id="Re4daf51fc06847bf"/>
    <p:sldId xmlns:r="http://schemas.openxmlformats.org/officeDocument/2006/relationships" id="260" r:id="R77cee7ae34f04eb7"/>
    <p:sldId xmlns:r="http://schemas.openxmlformats.org/officeDocument/2006/relationships" id="261" r:id="Rd4bfa7c42429414e"/>
    <p:sldId xmlns:r="http://schemas.openxmlformats.org/officeDocument/2006/relationships" id="262" r:id="R02183c07d04448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218c9daf80461d" /><Relationship Type="http://schemas.openxmlformats.org/officeDocument/2006/relationships/slide" Target="/ppt/slides/slide1.xml" Id="Raaff05ab9067417d" /><Relationship Type="http://schemas.openxmlformats.org/officeDocument/2006/relationships/slide" Target="/ppt/slides/slide2.xml" Id="Rc00da5c674564534" /><Relationship Type="http://schemas.openxmlformats.org/officeDocument/2006/relationships/slide" Target="/ppt/slides/slide3.xml" Id="R53de492aa5d6473c" /><Relationship Type="http://schemas.openxmlformats.org/officeDocument/2006/relationships/slide" Target="/ppt/slides/slide4.xml" Id="Re4daf51fc06847bf" /><Relationship Type="http://schemas.openxmlformats.org/officeDocument/2006/relationships/slide" Target="/ppt/slides/slide5.xml" Id="R77cee7ae34f04eb7" /><Relationship Type="http://schemas.openxmlformats.org/officeDocument/2006/relationships/slide" Target="/ppt/slides/slide6.xml" Id="Rd4bfa7c42429414e" /><Relationship Type="http://schemas.openxmlformats.org/officeDocument/2006/relationships/slide" Target="/ppt/slides/slide7.xml" Id="R02183c07d04448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7b349cb8d749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365f647b14c0e" /><Relationship Type="http://schemas.openxmlformats.org/officeDocument/2006/relationships/theme" Target="/ppt/slideMasters/theme/theme1.xml" Id="Rd353526e8f6045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d365f647b14c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ded0973f342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af1df64544e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b360889a54c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767e5160f4b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f875baeb247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99151dc394f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a3f5dfda74d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RJV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RJV INVEST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1 391 890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6 840 473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6 863 721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VONHEIM RUNE JOSTEIN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Grimstadvegen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rune.vonheim@consto.no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999 615 333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RJV INVEST AS</a:t>
            </a:r>
          </a:p>
        </p:txBody>
      </p:sp>
    </p:spTree>
  </p:cSld>
  <p:clrMapOvr>
    <a:masterClrMapping xmlns:a="http://schemas.openxmlformats.org/drawingml/2006/main"/>
  </p:clrMapOvr>
</p:sld>
</file>