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da8292c01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2de4efe8d45a8"/>
  </p:sldMasterIdLst>
  <p:sldIdLst>
    <p:sldId xmlns:r="http://schemas.openxmlformats.org/officeDocument/2006/relationships" id="256" r:id="R471852ba032a41b9"/>
    <p:sldId xmlns:r="http://schemas.openxmlformats.org/officeDocument/2006/relationships" id="257" r:id="Rab731bb664d04c85"/>
    <p:sldId xmlns:r="http://schemas.openxmlformats.org/officeDocument/2006/relationships" id="258" r:id="Rfbece6bb3efa48e2"/>
    <p:sldId xmlns:r="http://schemas.openxmlformats.org/officeDocument/2006/relationships" id="259" r:id="Rf2b3957f2f854c58"/>
    <p:sldId xmlns:r="http://schemas.openxmlformats.org/officeDocument/2006/relationships" id="260" r:id="Rbd5288a6f9844ace"/>
    <p:sldId xmlns:r="http://schemas.openxmlformats.org/officeDocument/2006/relationships" id="261" r:id="Rcd0c6cb06f4146e5"/>
    <p:sldId xmlns:r="http://schemas.openxmlformats.org/officeDocument/2006/relationships" id="262" r:id="R3254c59a58ac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2de4efe8d45a8" /><Relationship Type="http://schemas.openxmlformats.org/officeDocument/2006/relationships/slide" Target="/ppt/slides/slide1.xml" Id="R471852ba032a41b9" /><Relationship Type="http://schemas.openxmlformats.org/officeDocument/2006/relationships/slide" Target="/ppt/slides/slide2.xml" Id="Rab731bb664d04c85" /><Relationship Type="http://schemas.openxmlformats.org/officeDocument/2006/relationships/slide" Target="/ppt/slides/slide3.xml" Id="Rfbece6bb3efa48e2" /><Relationship Type="http://schemas.openxmlformats.org/officeDocument/2006/relationships/slide" Target="/ppt/slides/slide4.xml" Id="Rf2b3957f2f854c58" /><Relationship Type="http://schemas.openxmlformats.org/officeDocument/2006/relationships/slide" Target="/ppt/slides/slide5.xml" Id="Rbd5288a6f9844ace" /><Relationship Type="http://schemas.openxmlformats.org/officeDocument/2006/relationships/slide" Target="/ppt/slides/slide6.xml" Id="Rcd0c6cb06f4146e5" /><Relationship Type="http://schemas.openxmlformats.org/officeDocument/2006/relationships/slide" Target="/ppt/slides/slide7.xml" Id="R3254c59a58ac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0e0a55d2d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cdd3c56b42b6" /><Relationship Type="http://schemas.openxmlformats.org/officeDocument/2006/relationships/theme" Target="/ppt/slideMasters/theme/theme1.xml" Id="R16d95342efbb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fcdd3c56b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ee6b240a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17f260ec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03e6a423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fb314d6b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3b9e4e91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c64f1da3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09d8eec8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