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34a55d1ff44b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a17eb370974743"/>
  </p:sldMasterIdLst>
  <p:sldIdLst>
    <p:sldId xmlns:r="http://schemas.openxmlformats.org/officeDocument/2006/relationships" id="256" r:id="R575a4e90583a432c"/>
    <p:sldId xmlns:r="http://schemas.openxmlformats.org/officeDocument/2006/relationships" id="257" r:id="Rbaaf1285ad574b0b"/>
    <p:sldId xmlns:r="http://schemas.openxmlformats.org/officeDocument/2006/relationships" id="258" r:id="Rf537199968b141b0"/>
    <p:sldId xmlns:r="http://schemas.openxmlformats.org/officeDocument/2006/relationships" id="259" r:id="Rfe29fc01dee44b90"/>
    <p:sldId xmlns:r="http://schemas.openxmlformats.org/officeDocument/2006/relationships" id="260" r:id="Rfe0873961fb34d2e"/>
    <p:sldId xmlns:r="http://schemas.openxmlformats.org/officeDocument/2006/relationships" id="261" r:id="Rb8fd2ba0a0834057"/>
    <p:sldId xmlns:r="http://schemas.openxmlformats.org/officeDocument/2006/relationships" id="262" r:id="Rb3dc2417a8cc4e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a17eb370974743" /><Relationship Type="http://schemas.openxmlformats.org/officeDocument/2006/relationships/slide" Target="/ppt/slides/slide1.xml" Id="R575a4e90583a432c" /><Relationship Type="http://schemas.openxmlformats.org/officeDocument/2006/relationships/slide" Target="/ppt/slides/slide2.xml" Id="Rbaaf1285ad574b0b" /><Relationship Type="http://schemas.openxmlformats.org/officeDocument/2006/relationships/slide" Target="/ppt/slides/slide3.xml" Id="Rf537199968b141b0" /><Relationship Type="http://schemas.openxmlformats.org/officeDocument/2006/relationships/slide" Target="/ppt/slides/slide4.xml" Id="Rfe29fc01dee44b90" /><Relationship Type="http://schemas.openxmlformats.org/officeDocument/2006/relationships/slide" Target="/ppt/slides/slide5.xml" Id="Rfe0873961fb34d2e" /><Relationship Type="http://schemas.openxmlformats.org/officeDocument/2006/relationships/slide" Target="/ppt/slides/slide6.xml" Id="Rb8fd2ba0a0834057" /><Relationship Type="http://schemas.openxmlformats.org/officeDocument/2006/relationships/slide" Target="/ppt/slides/slide7.xml" Id="Rb3dc2417a8cc4e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ca90614a0440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4c6ec1ee34a29" /><Relationship Type="http://schemas.openxmlformats.org/officeDocument/2006/relationships/theme" Target="/ppt/slideMasters/theme/theme1.xml" Id="R76f09b201de14d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24c6ec1ee34a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80ee2543e4f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3e8b67b0e4d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e60d8bef94e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daa4d1d4f49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ffba62dbf42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38cc13e284a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b1c98e4e9b46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BITBASE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BITBASE AS ble etablert [år] og holder til i Tolvsrød.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224 941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MATHILDE ASKE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CHRISTIAN ASKE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Flintveien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3152 Tolvsrød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999 615 953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BITBASE AS</a:t>
            </a:r>
          </a:p>
        </p:txBody>
      </p:sp>
    </p:spTree>
  </p:cSld>
  <p:clrMapOvr>
    <a:masterClrMapping xmlns:a="http://schemas.openxmlformats.org/drawingml/2006/main"/>
  </p:clrMapOvr>
</p:sld>
</file>