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78597207c04c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1e52e4e25d4b57"/>
  </p:sldMasterIdLst>
  <p:sldIdLst>
    <p:sldId xmlns:r="http://schemas.openxmlformats.org/officeDocument/2006/relationships" id="256" r:id="R47c6999121214dc8"/>
    <p:sldId xmlns:r="http://schemas.openxmlformats.org/officeDocument/2006/relationships" id="257" r:id="Rb31530f849c84f0a"/>
    <p:sldId xmlns:r="http://schemas.openxmlformats.org/officeDocument/2006/relationships" id="258" r:id="R29f44e45671040c2"/>
    <p:sldId xmlns:r="http://schemas.openxmlformats.org/officeDocument/2006/relationships" id="259" r:id="R33aaf2850ab442d3"/>
    <p:sldId xmlns:r="http://schemas.openxmlformats.org/officeDocument/2006/relationships" id="260" r:id="Rc2ddd9bba0c94953"/>
    <p:sldId xmlns:r="http://schemas.openxmlformats.org/officeDocument/2006/relationships" id="261" r:id="Rf0cd685f574447de"/>
    <p:sldId xmlns:r="http://schemas.openxmlformats.org/officeDocument/2006/relationships" id="262" r:id="R799922f58a0145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1e52e4e25d4b57" /><Relationship Type="http://schemas.openxmlformats.org/officeDocument/2006/relationships/slide" Target="/ppt/slides/slide1.xml" Id="R47c6999121214dc8" /><Relationship Type="http://schemas.openxmlformats.org/officeDocument/2006/relationships/slide" Target="/ppt/slides/slide2.xml" Id="Rb31530f849c84f0a" /><Relationship Type="http://schemas.openxmlformats.org/officeDocument/2006/relationships/slide" Target="/ppt/slides/slide3.xml" Id="R29f44e45671040c2" /><Relationship Type="http://schemas.openxmlformats.org/officeDocument/2006/relationships/slide" Target="/ppt/slides/slide4.xml" Id="R33aaf2850ab442d3" /><Relationship Type="http://schemas.openxmlformats.org/officeDocument/2006/relationships/slide" Target="/ppt/slides/slide5.xml" Id="Rc2ddd9bba0c94953" /><Relationship Type="http://schemas.openxmlformats.org/officeDocument/2006/relationships/slide" Target="/ppt/slides/slide6.xml" Id="Rf0cd685f574447de" /><Relationship Type="http://schemas.openxmlformats.org/officeDocument/2006/relationships/slide" Target="/ppt/slides/slide7.xml" Id="R799922f58a0145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ca48d5fb7b42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2825a84dc410f" /><Relationship Type="http://schemas.openxmlformats.org/officeDocument/2006/relationships/theme" Target="/ppt/slideMasters/theme/theme1.xml" Id="R9956a93c90ad4f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82825a84dc41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b3ecdee9d4b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43f5eb30240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3b0eac4d447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09629a6984b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03a03956e4c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745eb404d47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6a210376d49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 HOLDING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4 030 956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6 219 698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SOLVANG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Øyvind Solvang, Jon Smørs vei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oey-solv@online.no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999 627 021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 HOLDING AS</a:t>
            </a:r>
          </a:p>
        </p:txBody>
      </p:sp>
    </p:spTree>
  </p:cSld>
  <p:clrMapOvr>
    <a:masterClrMapping xmlns:a="http://schemas.openxmlformats.org/drawingml/2006/main"/>
  </p:clrMapOvr>
</p:sld>
</file>