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7a8037c7fd4d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42251a8b854ae9"/>
  </p:sldMasterIdLst>
  <p:sldIdLst>
    <p:sldId xmlns:r="http://schemas.openxmlformats.org/officeDocument/2006/relationships" id="256" r:id="Rac970b2e61504cb8"/>
    <p:sldId xmlns:r="http://schemas.openxmlformats.org/officeDocument/2006/relationships" id="257" r:id="Re1fbba0cfc7b4746"/>
    <p:sldId xmlns:r="http://schemas.openxmlformats.org/officeDocument/2006/relationships" id="258" r:id="R2c282a0249284440"/>
    <p:sldId xmlns:r="http://schemas.openxmlformats.org/officeDocument/2006/relationships" id="259" r:id="Ra2145674557845d2"/>
    <p:sldId xmlns:r="http://schemas.openxmlformats.org/officeDocument/2006/relationships" id="260" r:id="Rcab26f08b04a476c"/>
    <p:sldId xmlns:r="http://schemas.openxmlformats.org/officeDocument/2006/relationships" id="261" r:id="R854f6ec6addb4fd1"/>
    <p:sldId xmlns:r="http://schemas.openxmlformats.org/officeDocument/2006/relationships" id="262" r:id="R3d8a779b46f840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42251a8b854ae9" /><Relationship Type="http://schemas.openxmlformats.org/officeDocument/2006/relationships/slide" Target="/ppt/slides/slide1.xml" Id="Rac970b2e61504cb8" /><Relationship Type="http://schemas.openxmlformats.org/officeDocument/2006/relationships/slide" Target="/ppt/slides/slide2.xml" Id="Re1fbba0cfc7b4746" /><Relationship Type="http://schemas.openxmlformats.org/officeDocument/2006/relationships/slide" Target="/ppt/slides/slide3.xml" Id="R2c282a0249284440" /><Relationship Type="http://schemas.openxmlformats.org/officeDocument/2006/relationships/slide" Target="/ppt/slides/slide4.xml" Id="Ra2145674557845d2" /><Relationship Type="http://schemas.openxmlformats.org/officeDocument/2006/relationships/slide" Target="/ppt/slides/slide5.xml" Id="Rcab26f08b04a476c" /><Relationship Type="http://schemas.openxmlformats.org/officeDocument/2006/relationships/slide" Target="/ppt/slides/slide6.xml" Id="R854f6ec6addb4fd1" /><Relationship Type="http://schemas.openxmlformats.org/officeDocument/2006/relationships/slide" Target="/ppt/slides/slide7.xml" Id="R3d8a779b46f840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bf10c8dfe34b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30d9635e34c7d" /><Relationship Type="http://schemas.openxmlformats.org/officeDocument/2006/relationships/theme" Target="/ppt/slideMasters/theme/theme1.xml" Id="R0a420db1f7be46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630d9635e34c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1b4b6be8d4a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e3f91864045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8a2084c4245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c157d9bda46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9c214e19347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943593e024f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9d26691804e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TAKSTMANNEN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TAKSTMANNEN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TAKSTMANNEN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TAKSTMANNEN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TAKSTMANNEN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TAKSTMANNEN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8 041 957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818 008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756 814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6 455 657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7 825 207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TAKSTMANNEN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KREATIV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TERJE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SARTORI KAI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HEIKI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TAKSTMANNEN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Holterveien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1448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999 630 642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TAKSTMANNEN AS</a:t>
            </a:r>
          </a:p>
        </p:txBody>
      </p:sp>
    </p:spTree>
  </p:cSld>
  <p:clrMapOvr>
    <a:masterClrMapping xmlns:a="http://schemas.openxmlformats.org/drawingml/2006/main"/>
  </p:clrMapOvr>
</p:sld>
</file>