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b3a64889f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8764ecc4443fc"/>
  </p:sldMasterIdLst>
  <p:sldIdLst>
    <p:sldId xmlns:r="http://schemas.openxmlformats.org/officeDocument/2006/relationships" id="256" r:id="R5c2c451046dc4107"/>
    <p:sldId xmlns:r="http://schemas.openxmlformats.org/officeDocument/2006/relationships" id="257" r:id="R0abc1bf09ff648e0"/>
    <p:sldId xmlns:r="http://schemas.openxmlformats.org/officeDocument/2006/relationships" id="258" r:id="Rb417425d062849a6"/>
    <p:sldId xmlns:r="http://schemas.openxmlformats.org/officeDocument/2006/relationships" id="259" r:id="R4a9adc73e7c048cc"/>
    <p:sldId xmlns:r="http://schemas.openxmlformats.org/officeDocument/2006/relationships" id="260" r:id="R903cba8e43834fc7"/>
    <p:sldId xmlns:r="http://schemas.openxmlformats.org/officeDocument/2006/relationships" id="261" r:id="Rc3005ba4ca514c86"/>
    <p:sldId xmlns:r="http://schemas.openxmlformats.org/officeDocument/2006/relationships" id="262" r:id="R9e4d73af5cec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8764ecc4443fc" /><Relationship Type="http://schemas.openxmlformats.org/officeDocument/2006/relationships/slide" Target="/ppt/slides/slide1.xml" Id="R5c2c451046dc4107" /><Relationship Type="http://schemas.openxmlformats.org/officeDocument/2006/relationships/slide" Target="/ppt/slides/slide2.xml" Id="R0abc1bf09ff648e0" /><Relationship Type="http://schemas.openxmlformats.org/officeDocument/2006/relationships/slide" Target="/ppt/slides/slide3.xml" Id="Rb417425d062849a6" /><Relationship Type="http://schemas.openxmlformats.org/officeDocument/2006/relationships/slide" Target="/ppt/slides/slide4.xml" Id="R4a9adc73e7c048cc" /><Relationship Type="http://schemas.openxmlformats.org/officeDocument/2006/relationships/slide" Target="/ppt/slides/slide5.xml" Id="R903cba8e43834fc7" /><Relationship Type="http://schemas.openxmlformats.org/officeDocument/2006/relationships/slide" Target="/ppt/slides/slide6.xml" Id="Rc3005ba4ca514c86" /><Relationship Type="http://schemas.openxmlformats.org/officeDocument/2006/relationships/slide" Target="/ppt/slides/slide7.xml" Id="R9e4d73af5cec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99f9a16fc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3102644f46bb" /><Relationship Type="http://schemas.openxmlformats.org/officeDocument/2006/relationships/theme" Target="/ppt/slideMasters/theme/theme1.xml" Id="Rb09d87af253a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23102644f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5d62ab9e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732153f5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a7d247a8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fc81c5c20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49c455ef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ce831c254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83c02e52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TELEBYGG BRATSBERG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TELEBYGG BRATSBERG AS ble etablert [år] og holder til i Hjartdal.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11 702 931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4 654 677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TORE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3690 Hjartdal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999 631 452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TELEBYGG BRATSBERG AS</a:t>
            </a:r>
          </a:p>
        </p:txBody>
      </p:sp>
    </p:spTree>
  </p:cSld>
  <p:clrMapOvr>
    <a:masterClrMapping xmlns:a="http://schemas.openxmlformats.org/drawingml/2006/main"/>
  </p:clrMapOvr>
</p:sld>
</file>