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ce6e443d0843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08feeb0346443b"/>
  </p:sldMasterIdLst>
  <p:sldIdLst>
    <p:sldId xmlns:r="http://schemas.openxmlformats.org/officeDocument/2006/relationships" id="256" r:id="R7e38c1b828fb472f"/>
    <p:sldId xmlns:r="http://schemas.openxmlformats.org/officeDocument/2006/relationships" id="257" r:id="Rcbbdc7dcc5b84cf5"/>
    <p:sldId xmlns:r="http://schemas.openxmlformats.org/officeDocument/2006/relationships" id="258" r:id="Rd4c1c1b533544ba7"/>
    <p:sldId xmlns:r="http://schemas.openxmlformats.org/officeDocument/2006/relationships" id="259" r:id="R7e38193661d44506"/>
    <p:sldId xmlns:r="http://schemas.openxmlformats.org/officeDocument/2006/relationships" id="260" r:id="R3258cad3ce284601"/>
    <p:sldId xmlns:r="http://schemas.openxmlformats.org/officeDocument/2006/relationships" id="261" r:id="R66e5c11fd9bb4ac0"/>
    <p:sldId xmlns:r="http://schemas.openxmlformats.org/officeDocument/2006/relationships" id="262" r:id="Re034b594d7ec4f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08feeb0346443b" /><Relationship Type="http://schemas.openxmlformats.org/officeDocument/2006/relationships/slide" Target="/ppt/slides/slide1.xml" Id="R7e38c1b828fb472f" /><Relationship Type="http://schemas.openxmlformats.org/officeDocument/2006/relationships/slide" Target="/ppt/slides/slide2.xml" Id="Rcbbdc7dcc5b84cf5" /><Relationship Type="http://schemas.openxmlformats.org/officeDocument/2006/relationships/slide" Target="/ppt/slides/slide3.xml" Id="Rd4c1c1b533544ba7" /><Relationship Type="http://schemas.openxmlformats.org/officeDocument/2006/relationships/slide" Target="/ppt/slides/slide4.xml" Id="R7e38193661d44506" /><Relationship Type="http://schemas.openxmlformats.org/officeDocument/2006/relationships/slide" Target="/ppt/slides/slide5.xml" Id="R3258cad3ce284601" /><Relationship Type="http://schemas.openxmlformats.org/officeDocument/2006/relationships/slide" Target="/ppt/slides/slide6.xml" Id="R66e5c11fd9bb4ac0" /><Relationship Type="http://schemas.openxmlformats.org/officeDocument/2006/relationships/slide" Target="/ppt/slides/slide7.xml" Id="Re034b594d7ec4f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5a648a7ea04f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fed190d31432b" /><Relationship Type="http://schemas.openxmlformats.org/officeDocument/2006/relationships/theme" Target="/ppt/slideMasters/theme/theme1.xml" Id="Ra274c93890554d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7fed190d3143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49496888647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e140aaa5743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496c47ea34a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908a25edf48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2101dc08540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8040e668945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b4b3d0d6c4e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IVERSEN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IVERSEN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MASKIN AS ble etablert [år] og holder til i Opphaug.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IVERSEN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IVERSEN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IVERSEN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18 179 670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−363 495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−484 414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2 630 007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8 621 425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IVERSEN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FRIDA  –  53,3 %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HEGE-ANITA FLÅTEN  –  46,7 %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IVERSEN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Innstrandveien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7140 Opphaug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post@arveeide.no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999 639 240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IVERSEN MASKIN AS</a:t>
            </a:r>
          </a:p>
        </p:txBody>
      </p:sp>
    </p:spTree>
  </p:cSld>
  <p:clrMapOvr>
    <a:masterClrMapping xmlns:a="http://schemas.openxmlformats.org/drawingml/2006/main"/>
  </p:clrMapOvr>
</p:sld>
</file>