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02b21e423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886e92f5e4b39"/>
  </p:sldMasterIdLst>
  <p:sldIdLst>
    <p:sldId xmlns:r="http://schemas.openxmlformats.org/officeDocument/2006/relationships" id="256" r:id="R9c88c4cf63ec4a76"/>
    <p:sldId xmlns:r="http://schemas.openxmlformats.org/officeDocument/2006/relationships" id="257" r:id="R2c1f15d0c0f5423b"/>
    <p:sldId xmlns:r="http://schemas.openxmlformats.org/officeDocument/2006/relationships" id="258" r:id="Rea5264ef21e64f3d"/>
    <p:sldId xmlns:r="http://schemas.openxmlformats.org/officeDocument/2006/relationships" id="259" r:id="Rcd9ddc65a70a440f"/>
    <p:sldId xmlns:r="http://schemas.openxmlformats.org/officeDocument/2006/relationships" id="260" r:id="R2ef8f24b4f604290"/>
    <p:sldId xmlns:r="http://schemas.openxmlformats.org/officeDocument/2006/relationships" id="261" r:id="Ra6746cdfe6b9427e"/>
    <p:sldId xmlns:r="http://schemas.openxmlformats.org/officeDocument/2006/relationships" id="262" r:id="R58577a890212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886e92f5e4b39" /><Relationship Type="http://schemas.openxmlformats.org/officeDocument/2006/relationships/slide" Target="/ppt/slides/slide1.xml" Id="R9c88c4cf63ec4a76" /><Relationship Type="http://schemas.openxmlformats.org/officeDocument/2006/relationships/slide" Target="/ppt/slides/slide2.xml" Id="R2c1f15d0c0f5423b" /><Relationship Type="http://schemas.openxmlformats.org/officeDocument/2006/relationships/slide" Target="/ppt/slides/slide3.xml" Id="Rea5264ef21e64f3d" /><Relationship Type="http://schemas.openxmlformats.org/officeDocument/2006/relationships/slide" Target="/ppt/slides/slide4.xml" Id="Rcd9ddc65a70a440f" /><Relationship Type="http://schemas.openxmlformats.org/officeDocument/2006/relationships/slide" Target="/ppt/slides/slide5.xml" Id="R2ef8f24b4f604290" /><Relationship Type="http://schemas.openxmlformats.org/officeDocument/2006/relationships/slide" Target="/ppt/slides/slide6.xml" Id="Ra6746cdfe6b9427e" /><Relationship Type="http://schemas.openxmlformats.org/officeDocument/2006/relationships/slide" Target="/ppt/slides/slide7.xml" Id="R58577a890212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10eaade56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ed6af6bd4dbc" /><Relationship Type="http://schemas.openxmlformats.org/officeDocument/2006/relationships/theme" Target="/ppt/slideMasters/theme/theme1.xml" Id="Rd619093d7b04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9ed6af6bd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5a07b4c0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adfb563f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e2977ea7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2de6e572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72eb5fa7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f464276db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892ba7ba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RAKAFANT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RAKAFANT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Onstadvei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