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92988738a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b1a7c21a84cdb"/>
  </p:sldMasterIdLst>
  <p:sldIdLst>
    <p:sldId xmlns:r="http://schemas.openxmlformats.org/officeDocument/2006/relationships" id="256" r:id="R3fb25fffdbef46c0"/>
    <p:sldId xmlns:r="http://schemas.openxmlformats.org/officeDocument/2006/relationships" id="257" r:id="Rd360bf2ec24d4b4b"/>
    <p:sldId xmlns:r="http://schemas.openxmlformats.org/officeDocument/2006/relationships" id="258" r:id="Rece8600244954186"/>
    <p:sldId xmlns:r="http://schemas.openxmlformats.org/officeDocument/2006/relationships" id="259" r:id="R5085759d84814d48"/>
    <p:sldId xmlns:r="http://schemas.openxmlformats.org/officeDocument/2006/relationships" id="260" r:id="R106ed30bf6914a41"/>
    <p:sldId xmlns:r="http://schemas.openxmlformats.org/officeDocument/2006/relationships" id="261" r:id="R5219502491444167"/>
    <p:sldId xmlns:r="http://schemas.openxmlformats.org/officeDocument/2006/relationships" id="262" r:id="Rec05d6ac35094d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b1a7c21a84cdb" /><Relationship Type="http://schemas.openxmlformats.org/officeDocument/2006/relationships/slide" Target="/ppt/slides/slide1.xml" Id="R3fb25fffdbef46c0" /><Relationship Type="http://schemas.openxmlformats.org/officeDocument/2006/relationships/slide" Target="/ppt/slides/slide2.xml" Id="Rd360bf2ec24d4b4b" /><Relationship Type="http://schemas.openxmlformats.org/officeDocument/2006/relationships/slide" Target="/ppt/slides/slide3.xml" Id="Rece8600244954186" /><Relationship Type="http://schemas.openxmlformats.org/officeDocument/2006/relationships/slide" Target="/ppt/slides/slide4.xml" Id="R5085759d84814d48" /><Relationship Type="http://schemas.openxmlformats.org/officeDocument/2006/relationships/slide" Target="/ppt/slides/slide5.xml" Id="R106ed30bf6914a41" /><Relationship Type="http://schemas.openxmlformats.org/officeDocument/2006/relationships/slide" Target="/ppt/slides/slide6.xml" Id="R5219502491444167" /><Relationship Type="http://schemas.openxmlformats.org/officeDocument/2006/relationships/slide" Target="/ppt/slides/slide7.xml" Id="Rec05d6ac35094d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a0353ab7e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3db6230945c6" /><Relationship Type="http://schemas.openxmlformats.org/officeDocument/2006/relationships/theme" Target="/ppt/slideMasters/theme/theme1.xml" Id="R73f21024fe84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73db62309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2108b784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2e0a2889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75070c94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fe0a1aa97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1465392c34c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7d0250fef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22285a99f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ORECIC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ORECIC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FRIMANSLUND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70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post@orecic.no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www.orecic.no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999 643 361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