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9aefe9f7b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3ee6e3cb84bf5"/>
  </p:sldMasterIdLst>
  <p:sldIdLst>
    <p:sldId xmlns:r="http://schemas.openxmlformats.org/officeDocument/2006/relationships" id="256" r:id="Rc3c2a5eecde948ae"/>
    <p:sldId xmlns:r="http://schemas.openxmlformats.org/officeDocument/2006/relationships" id="257" r:id="R3ea883e68e224618"/>
    <p:sldId xmlns:r="http://schemas.openxmlformats.org/officeDocument/2006/relationships" id="258" r:id="R0668c583612b461e"/>
    <p:sldId xmlns:r="http://schemas.openxmlformats.org/officeDocument/2006/relationships" id="259" r:id="R4d792a2c4dc943f1"/>
    <p:sldId xmlns:r="http://schemas.openxmlformats.org/officeDocument/2006/relationships" id="260" r:id="R1ed10464a8664a79"/>
    <p:sldId xmlns:r="http://schemas.openxmlformats.org/officeDocument/2006/relationships" id="261" r:id="R4ae16e7ef7c24e63"/>
    <p:sldId xmlns:r="http://schemas.openxmlformats.org/officeDocument/2006/relationships" id="262" r:id="R3f9331cfd9c8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3ee6e3cb84bf5" /><Relationship Type="http://schemas.openxmlformats.org/officeDocument/2006/relationships/slide" Target="/ppt/slides/slide1.xml" Id="Rc3c2a5eecde948ae" /><Relationship Type="http://schemas.openxmlformats.org/officeDocument/2006/relationships/slide" Target="/ppt/slides/slide2.xml" Id="R3ea883e68e224618" /><Relationship Type="http://schemas.openxmlformats.org/officeDocument/2006/relationships/slide" Target="/ppt/slides/slide3.xml" Id="R0668c583612b461e" /><Relationship Type="http://schemas.openxmlformats.org/officeDocument/2006/relationships/slide" Target="/ppt/slides/slide4.xml" Id="R4d792a2c4dc943f1" /><Relationship Type="http://schemas.openxmlformats.org/officeDocument/2006/relationships/slide" Target="/ppt/slides/slide5.xml" Id="R1ed10464a8664a79" /><Relationship Type="http://schemas.openxmlformats.org/officeDocument/2006/relationships/slide" Target="/ppt/slides/slide6.xml" Id="R4ae16e7ef7c24e63" /><Relationship Type="http://schemas.openxmlformats.org/officeDocument/2006/relationships/slide" Target="/ppt/slides/slide7.xml" Id="R3f9331cfd9c8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fcc5e107a4b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d846c4cc843ba" /><Relationship Type="http://schemas.openxmlformats.org/officeDocument/2006/relationships/theme" Target="/ppt/slideMasters/theme/theme1.xml" Id="R756c6ffa4098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d846c4cc8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7d41855a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ec7707fad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6a7cbd405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94ab0decb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a381543c4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056ee46b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56f1b17054f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EKSAKT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EKSAKT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6 611 733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7 319 087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ARNE STENERSEN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BONDØ STENERSEN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STENERSEN HAUGLAND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A. Stenersen, Presteheia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999 650 023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