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355d03be104b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1dd8defd684f36"/>
  </p:sldMasterIdLst>
  <p:sldIdLst>
    <p:sldId xmlns:r="http://schemas.openxmlformats.org/officeDocument/2006/relationships" id="256" r:id="Rfec7d1fb3f10475b"/>
    <p:sldId xmlns:r="http://schemas.openxmlformats.org/officeDocument/2006/relationships" id="257" r:id="Rf2a05eee954d440b"/>
    <p:sldId xmlns:r="http://schemas.openxmlformats.org/officeDocument/2006/relationships" id="258" r:id="R618e8c04f6e34f76"/>
    <p:sldId xmlns:r="http://schemas.openxmlformats.org/officeDocument/2006/relationships" id="259" r:id="R7658f78127bd4114"/>
    <p:sldId xmlns:r="http://schemas.openxmlformats.org/officeDocument/2006/relationships" id="260" r:id="Ra10940b5af9f45db"/>
    <p:sldId xmlns:r="http://schemas.openxmlformats.org/officeDocument/2006/relationships" id="261" r:id="Ra9f6958ed91340ff"/>
    <p:sldId xmlns:r="http://schemas.openxmlformats.org/officeDocument/2006/relationships" id="262" r:id="Re04d7793703842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1dd8defd684f36" /><Relationship Type="http://schemas.openxmlformats.org/officeDocument/2006/relationships/slide" Target="/ppt/slides/slide1.xml" Id="Rfec7d1fb3f10475b" /><Relationship Type="http://schemas.openxmlformats.org/officeDocument/2006/relationships/slide" Target="/ppt/slides/slide2.xml" Id="Rf2a05eee954d440b" /><Relationship Type="http://schemas.openxmlformats.org/officeDocument/2006/relationships/slide" Target="/ppt/slides/slide3.xml" Id="R618e8c04f6e34f76" /><Relationship Type="http://schemas.openxmlformats.org/officeDocument/2006/relationships/slide" Target="/ppt/slides/slide4.xml" Id="R7658f78127bd4114" /><Relationship Type="http://schemas.openxmlformats.org/officeDocument/2006/relationships/slide" Target="/ppt/slides/slide5.xml" Id="Ra10940b5af9f45db" /><Relationship Type="http://schemas.openxmlformats.org/officeDocument/2006/relationships/slide" Target="/ppt/slides/slide6.xml" Id="Ra9f6958ed91340ff" /><Relationship Type="http://schemas.openxmlformats.org/officeDocument/2006/relationships/slide" Target="/ppt/slides/slide7.xml" Id="Re04d7793703842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a8dcb384242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b6c9443d04502" /><Relationship Type="http://schemas.openxmlformats.org/officeDocument/2006/relationships/theme" Target="/ppt/slideMasters/theme/theme1.xml" Id="Rc830e0605be14f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3b6c9443d045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a5db833354c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aaf7c48624a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83c2dabdf40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47b2bf9cb4f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7c3b4ce3d41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a6edc867346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ea28fc52541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KONTROLL ALT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KONTROLL ALT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KONTROLL ALT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KONTROLL ALT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KONTROLL ALT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KONTROLL ALT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312 491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312 491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KONTROLL ALT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TVEITANE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KONTROLL ALT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firmapost@kontroll-alt.no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999 654 975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KONTROLL ALT AS</a:t>
            </a:r>
          </a:p>
        </p:txBody>
      </p:sp>
    </p:spTree>
  </p:cSld>
  <p:clrMapOvr>
    <a:masterClrMapping xmlns:a="http://schemas.openxmlformats.org/drawingml/2006/main"/>
  </p:clrMapOvr>
</p:sld>
</file>