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0c557857ba4e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fc24a4b4894dea"/>
  </p:sldMasterIdLst>
  <p:sldIdLst>
    <p:sldId xmlns:r="http://schemas.openxmlformats.org/officeDocument/2006/relationships" id="256" r:id="R1ff3a9020b644bcf"/>
    <p:sldId xmlns:r="http://schemas.openxmlformats.org/officeDocument/2006/relationships" id="257" r:id="R18affd6433bc43f7"/>
    <p:sldId xmlns:r="http://schemas.openxmlformats.org/officeDocument/2006/relationships" id="258" r:id="R7dceaad7c8804f21"/>
    <p:sldId xmlns:r="http://schemas.openxmlformats.org/officeDocument/2006/relationships" id="259" r:id="Rda90e0bc6eff447c"/>
    <p:sldId xmlns:r="http://schemas.openxmlformats.org/officeDocument/2006/relationships" id="260" r:id="R5e046f9c28d34b0e"/>
    <p:sldId xmlns:r="http://schemas.openxmlformats.org/officeDocument/2006/relationships" id="261" r:id="Ra98a612549194891"/>
    <p:sldId xmlns:r="http://schemas.openxmlformats.org/officeDocument/2006/relationships" id="262" r:id="R5c66c204ccb141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c24a4b4894dea" /><Relationship Type="http://schemas.openxmlformats.org/officeDocument/2006/relationships/slide" Target="/ppt/slides/slide1.xml" Id="R1ff3a9020b644bcf" /><Relationship Type="http://schemas.openxmlformats.org/officeDocument/2006/relationships/slide" Target="/ppt/slides/slide2.xml" Id="R18affd6433bc43f7" /><Relationship Type="http://schemas.openxmlformats.org/officeDocument/2006/relationships/slide" Target="/ppt/slides/slide3.xml" Id="R7dceaad7c8804f21" /><Relationship Type="http://schemas.openxmlformats.org/officeDocument/2006/relationships/slide" Target="/ppt/slides/slide4.xml" Id="Rda90e0bc6eff447c" /><Relationship Type="http://schemas.openxmlformats.org/officeDocument/2006/relationships/slide" Target="/ppt/slides/slide5.xml" Id="R5e046f9c28d34b0e" /><Relationship Type="http://schemas.openxmlformats.org/officeDocument/2006/relationships/slide" Target="/ppt/slides/slide6.xml" Id="Ra98a612549194891" /><Relationship Type="http://schemas.openxmlformats.org/officeDocument/2006/relationships/slide" Target="/ppt/slides/slide7.xml" Id="R5c66c204ccb141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3399e190d445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b8493551e4cb0" /><Relationship Type="http://schemas.openxmlformats.org/officeDocument/2006/relationships/theme" Target="/ppt/slideMasters/theme/theme1.xml" Id="R3a5a05197c644d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cb8493551e4c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4c46f426e46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b95db02d344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12eb1ac1645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172c18f2643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b41df81b548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d4965d09840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7f297a1f642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AROS ARKITEKTER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AROS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AROS ARKITEKTER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AROS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AROS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AROS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29 648 896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3 772 545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3 056 650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4 882 500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15 303 943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AROS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BØRSHEIM TERJE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JA-JA ARCHITECTS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KLOSS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URSTAD OLAV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KATRINE GRAMSTAD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BENTE  –  9,6 %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AROS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68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bas@aros.no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999 655 114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AROS ARKITEKTER AS</a:t>
            </a:r>
          </a:p>
        </p:txBody>
      </p:sp>
    </p:spTree>
  </p:cSld>
  <p:clrMapOvr>
    <a:masterClrMapping xmlns:a="http://schemas.openxmlformats.org/drawingml/2006/main"/>
  </p:clrMapOvr>
</p:sld>
</file>