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83fcd24d11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877f460c714d47"/>
  </p:sldMasterIdLst>
  <p:sldIdLst>
    <p:sldId xmlns:r="http://schemas.openxmlformats.org/officeDocument/2006/relationships" id="256" r:id="R29eb393793514bd6"/>
    <p:sldId xmlns:r="http://schemas.openxmlformats.org/officeDocument/2006/relationships" id="257" r:id="R55a85c7eddf34d82"/>
    <p:sldId xmlns:r="http://schemas.openxmlformats.org/officeDocument/2006/relationships" id="258" r:id="R39e59e91a66843ca"/>
    <p:sldId xmlns:r="http://schemas.openxmlformats.org/officeDocument/2006/relationships" id="259" r:id="Rd49c81eeb5a04498"/>
    <p:sldId xmlns:r="http://schemas.openxmlformats.org/officeDocument/2006/relationships" id="260" r:id="Raf12643b67ad46d6"/>
    <p:sldId xmlns:r="http://schemas.openxmlformats.org/officeDocument/2006/relationships" id="261" r:id="Rda206fc1d1314393"/>
    <p:sldId xmlns:r="http://schemas.openxmlformats.org/officeDocument/2006/relationships" id="262" r:id="Rcd2fbe944d5c4f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77f460c714d47" /><Relationship Type="http://schemas.openxmlformats.org/officeDocument/2006/relationships/slide" Target="/ppt/slides/slide1.xml" Id="R29eb393793514bd6" /><Relationship Type="http://schemas.openxmlformats.org/officeDocument/2006/relationships/slide" Target="/ppt/slides/slide2.xml" Id="R55a85c7eddf34d82" /><Relationship Type="http://schemas.openxmlformats.org/officeDocument/2006/relationships/slide" Target="/ppt/slides/slide3.xml" Id="R39e59e91a66843ca" /><Relationship Type="http://schemas.openxmlformats.org/officeDocument/2006/relationships/slide" Target="/ppt/slides/slide4.xml" Id="Rd49c81eeb5a04498" /><Relationship Type="http://schemas.openxmlformats.org/officeDocument/2006/relationships/slide" Target="/ppt/slides/slide5.xml" Id="Raf12643b67ad46d6" /><Relationship Type="http://schemas.openxmlformats.org/officeDocument/2006/relationships/slide" Target="/ppt/slides/slide6.xml" Id="Rda206fc1d1314393" /><Relationship Type="http://schemas.openxmlformats.org/officeDocument/2006/relationships/slide" Target="/ppt/slides/slide7.xml" Id="Rcd2fbe944d5c4f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6ce90c07c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e727a44634854" /><Relationship Type="http://schemas.openxmlformats.org/officeDocument/2006/relationships/theme" Target="/ppt/slideMasters/theme/theme1.xml" Id="R282685dcec7347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3e727a446348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3946f610f43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c8b5b1a3e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86c81250546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2391bbdc3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f87b1dcae45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ea94c6f484d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1b7e69a8b4e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ASJO-HOLDING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ASJO-HOLDING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10 561 748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14 848 329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15 479 950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NEDREBØ AUD SOLVEIG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SERIGSTAD JONE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Tangarholen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999 655 920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ASJO-HOLDING AS</a:t>
            </a:r>
          </a:p>
        </p:txBody>
      </p:sp>
    </p:spTree>
  </p:cSld>
  <p:clrMapOvr>
    <a:masterClrMapping xmlns:a="http://schemas.openxmlformats.org/drawingml/2006/main"/>
  </p:clrMapOvr>
</p:sld>
</file>