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128f852b4e4a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da095da6a5434b"/>
  </p:sldMasterIdLst>
  <p:sldIdLst>
    <p:sldId xmlns:r="http://schemas.openxmlformats.org/officeDocument/2006/relationships" id="256" r:id="R4b1530772ffd4169"/>
    <p:sldId xmlns:r="http://schemas.openxmlformats.org/officeDocument/2006/relationships" id="257" r:id="R1ea8ec3f5a164d20"/>
    <p:sldId xmlns:r="http://schemas.openxmlformats.org/officeDocument/2006/relationships" id="258" r:id="Rbd62e5494254420f"/>
    <p:sldId xmlns:r="http://schemas.openxmlformats.org/officeDocument/2006/relationships" id="259" r:id="R0a027c09443444b7"/>
    <p:sldId xmlns:r="http://schemas.openxmlformats.org/officeDocument/2006/relationships" id="260" r:id="R25bd42f463064add"/>
    <p:sldId xmlns:r="http://schemas.openxmlformats.org/officeDocument/2006/relationships" id="261" r:id="Rfd364ab0e94949b0"/>
    <p:sldId xmlns:r="http://schemas.openxmlformats.org/officeDocument/2006/relationships" id="262" r:id="Re0f8fd10a8fa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a095da6a5434b" /><Relationship Type="http://schemas.openxmlformats.org/officeDocument/2006/relationships/slide" Target="/ppt/slides/slide1.xml" Id="R4b1530772ffd4169" /><Relationship Type="http://schemas.openxmlformats.org/officeDocument/2006/relationships/slide" Target="/ppt/slides/slide2.xml" Id="R1ea8ec3f5a164d20" /><Relationship Type="http://schemas.openxmlformats.org/officeDocument/2006/relationships/slide" Target="/ppt/slides/slide3.xml" Id="Rbd62e5494254420f" /><Relationship Type="http://schemas.openxmlformats.org/officeDocument/2006/relationships/slide" Target="/ppt/slides/slide4.xml" Id="R0a027c09443444b7" /><Relationship Type="http://schemas.openxmlformats.org/officeDocument/2006/relationships/slide" Target="/ppt/slides/slide5.xml" Id="R25bd42f463064add" /><Relationship Type="http://schemas.openxmlformats.org/officeDocument/2006/relationships/slide" Target="/ppt/slides/slide6.xml" Id="Rfd364ab0e94949b0" /><Relationship Type="http://schemas.openxmlformats.org/officeDocument/2006/relationships/slide" Target="/ppt/slides/slide7.xml" Id="Re0f8fd10a8fa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a1e4892e245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887fd47384ddc" /><Relationship Type="http://schemas.openxmlformats.org/officeDocument/2006/relationships/theme" Target="/ppt/slideMasters/theme/theme1.xml" Id="Rdf166e4c0d5247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887fd47384d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d4c78cab54c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80deae86d42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20a77e61c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8dbd29aad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311d5cf364b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0a2c7cf3140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a185f087449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NILSEN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3 239 664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7 739 564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SMITH NILSEN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